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3060"/>
            <a:ext cx="7871735" cy="220694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5169" y="323267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8839" y="2573563"/>
            <a:ext cx="1683883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64820" y="2569820"/>
            <a:ext cx="167639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638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4359" y="340076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2726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2726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18311" y="331407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6030" y="340605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3016" y="331828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89189" y="340605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19354" y="323267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1932" y="263227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1122" y="280036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5074" y="271367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2793" y="280565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69779" y="271788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6117" y="263227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7789" y="323464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5982" y="306625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3727" y="255188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3727" y="323385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18496" y="340723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ACD19892-5ACB-44F9-8B43-2C69A72C8166}"/>
              </a:ext>
            </a:extLst>
          </p:cNvPr>
          <p:cNvSpPr/>
          <p:nvPr/>
        </p:nvSpPr>
        <p:spPr>
          <a:xfrm>
            <a:off x="2877180" y="2015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AppUsersStorage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DDB4ED-0E88-4ED6-A02E-E607BE7C9C60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2656370" y="2183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34FCE7C7-DC76-4175-8EFE-797F793D21D1}"/>
              </a:ext>
            </a:extLst>
          </p:cNvPr>
          <p:cNvSpPr/>
          <p:nvPr/>
        </p:nvSpPr>
        <p:spPr>
          <a:xfrm>
            <a:off x="2420322" y="2096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9" name="Isosceles Triangle 102">
            <a:extLst>
              <a:ext uri="{FF2B5EF4-FFF2-40B4-BE49-F238E27FC236}">
                <a16:creationId xmlns:a16="http://schemas.microsoft.com/office/drawing/2014/main" id="{27E93540-4197-470D-9216-6E76A3E25389}"/>
              </a:ext>
            </a:extLst>
          </p:cNvPr>
          <p:cNvSpPr/>
          <p:nvPr/>
        </p:nvSpPr>
        <p:spPr>
          <a:xfrm rot="5400000" flipV="1">
            <a:off x="4175027" y="2101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D26AE2D6-A077-4B64-BC39-9604EFB0F460}"/>
              </a:ext>
            </a:extLst>
          </p:cNvPr>
          <p:cNvSpPr/>
          <p:nvPr/>
        </p:nvSpPr>
        <p:spPr>
          <a:xfrm>
            <a:off x="4621365" y="20154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JsonAppUsers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63">
            <a:extLst>
              <a:ext uri="{FF2B5EF4-FFF2-40B4-BE49-F238E27FC236}">
                <a16:creationId xmlns:a16="http://schemas.microsoft.com/office/drawing/2014/main" id="{77356A69-0109-4F4C-93D9-73EB6054F702}"/>
              </a:ext>
            </a:extLst>
          </p:cNvPr>
          <p:cNvCxnSpPr>
            <a:cxnSpLocks/>
          </p:cNvCxnSpPr>
          <p:nvPr/>
        </p:nvCxnSpPr>
        <p:spPr>
          <a:xfrm>
            <a:off x="4316593" y="2183536"/>
            <a:ext cx="3757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benn chong</cp:lastModifiedBy>
  <cp:revision>65</cp:revision>
  <dcterms:created xsi:type="dcterms:W3CDTF">2016-07-22T14:33:02Z</dcterms:created>
  <dcterms:modified xsi:type="dcterms:W3CDTF">2018-11-12T13:19:14Z</dcterms:modified>
</cp:coreProperties>
</file>