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0" d="100"/>
          <a:sy n="150" d="100"/>
        </p:scale>
        <p:origin x="474" y="-167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level!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4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65">
            <a:extLst>
              <a:ext uri="{FF2B5EF4-FFF2-40B4-BE49-F238E27FC236}">
                <a16:creationId xmlns:a16="http://schemas.microsoft.com/office/drawing/2014/main" id="{2F435328-7A1C-413F-938B-9EBF85C73FD9}"/>
              </a:ext>
            </a:extLst>
          </p:cNvPr>
          <p:cNvSpPr/>
          <p:nvPr/>
        </p:nvSpPr>
        <p:spPr>
          <a:xfrm>
            <a:off x="6069206" y="184478"/>
            <a:ext cx="1453807" cy="6553198"/>
          </a:xfrm>
          <a:prstGeom prst="roundRect">
            <a:avLst>
              <a:gd name="adj" fmla="val 348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</a:rPr>
              <a:t>Biweekly</a:t>
            </a:r>
          </a:p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</a:rPr>
              <a:t>(external library)</a:t>
            </a:r>
            <a:endParaRPr lang="en-SG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Rectangle 65"/>
          <p:cNvSpPr/>
          <p:nvPr/>
        </p:nvSpPr>
        <p:spPr>
          <a:xfrm>
            <a:off x="4802512" y="184477"/>
            <a:ext cx="1204338" cy="655319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 err="1">
                <a:solidFill>
                  <a:srgbClr val="7030A0"/>
                </a:solidFill>
              </a:rPr>
              <a:t>Util</a:t>
            </a:r>
            <a:endParaRPr lang="en-SG" sz="10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52400" y="228600"/>
            <a:ext cx="4441126" cy="655319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rgbClr val="0070C0"/>
                </a:solidFill>
              </a:rPr>
              <a:t>Logic</a:t>
            </a:r>
            <a:endParaRPr lang="en-SG" sz="10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613937" y="638897"/>
            <a:ext cx="1219201" cy="26075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</a:t>
            </a:r>
            <a:r>
              <a:rPr lang="en-US" sz="1000" dirty="0" err="1">
                <a:solidFill>
                  <a:schemeClr val="bg1"/>
                </a:solidFill>
              </a:rPr>
              <a:t>LogicManager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1284279" y="973200"/>
            <a:ext cx="11268" cy="576447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223538" y="1323893"/>
            <a:ext cx="142960" cy="50006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16" name="Rectangle 62"/>
          <p:cNvSpPr/>
          <p:nvPr/>
        </p:nvSpPr>
        <p:spPr>
          <a:xfrm>
            <a:off x="2432873" y="488605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000" dirty="0" err="1">
                <a:solidFill>
                  <a:schemeClr val="bg1"/>
                </a:solidFill>
              </a:rPr>
              <a:t>BookParser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046272" y="973200"/>
            <a:ext cx="0" cy="13903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974265" y="1431393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</p:cNvCxnSpPr>
          <p:nvPr/>
        </p:nvCxnSpPr>
        <p:spPr>
          <a:xfrm flipH="1">
            <a:off x="3917849" y="1690102"/>
            <a:ext cx="5160" cy="463426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846809" y="1690102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03687" y="1327582"/>
            <a:ext cx="11198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399" y="1056182"/>
            <a:ext cx="99513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dirty="0">
                <a:solidFill>
                  <a:srgbClr val="0070C0"/>
                </a:solidFill>
              </a:rPr>
              <a:t>execute(“import”)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007473" y="1577926"/>
            <a:ext cx="344329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51790" y="2256470"/>
            <a:ext cx="495995" cy="1556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  <a:endCxn id="21" idx="2"/>
          </p:cNvCxnSpPr>
          <p:nvPr/>
        </p:nvCxnSpPr>
        <p:spPr>
          <a:xfrm>
            <a:off x="3128673" y="1966105"/>
            <a:ext cx="79433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375938" y="2199183"/>
            <a:ext cx="155207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42698" y="6324362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848230" y="2458428"/>
            <a:ext cx="139238" cy="37071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79" name="TextBox 78"/>
          <p:cNvSpPr txBox="1"/>
          <p:nvPr/>
        </p:nvSpPr>
        <p:spPr>
          <a:xfrm>
            <a:off x="3365164" y="2501682"/>
            <a:ext cx="19867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readTimeTableFromFile</a:t>
            </a:r>
            <a:r>
              <a:rPr lang="en-US" sz="10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369049" y="1198671"/>
            <a:ext cx="148812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/>
              <a:t>parseCommand</a:t>
            </a:r>
            <a:r>
              <a:rPr lang="en-US" sz="1000" dirty="0"/>
              <a:t>(“import”)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357929" y="5925375"/>
            <a:ext cx="62121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06969" y="6079263"/>
            <a:ext cx="7620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917785" y="1946546"/>
            <a:ext cx="22034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i</a:t>
            </a:r>
          </a:p>
        </p:txBody>
      </p:sp>
      <p:sp>
        <p:nvSpPr>
          <p:cNvPr id="40" name="Rectangle 62"/>
          <p:cNvSpPr/>
          <p:nvPr/>
        </p:nvSpPr>
        <p:spPr>
          <a:xfrm>
            <a:off x="5008029" y="2063362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</a:t>
            </a:r>
            <a:r>
              <a:rPr lang="en-US" sz="1000" dirty="0" err="1">
                <a:solidFill>
                  <a:schemeClr val="bg1"/>
                </a:solidFill>
              </a:rPr>
              <a:t>IcsUtil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5380312" y="2388377"/>
            <a:ext cx="25558" cy="301050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345792" y="2698824"/>
            <a:ext cx="98790" cy="236578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019728" y="2702460"/>
            <a:ext cx="132096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94669" y="6253452"/>
            <a:ext cx="258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356903" y="1336737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i:Import</a:t>
            </a:r>
            <a:br>
              <a:rPr lang="en-US" sz="1000">
                <a:solidFill>
                  <a:schemeClr val="bg1"/>
                </a:solidFill>
              </a:rPr>
            </a:br>
            <a:r>
              <a:rPr lang="en-US" sz="1000">
                <a:solidFill>
                  <a:schemeClr val="bg1"/>
                </a:solidFill>
              </a:rPr>
              <a:t>Command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389537" y="2492293"/>
            <a:ext cx="247087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392832" y="1429501"/>
            <a:ext cx="157784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1367555" y="6165595"/>
            <a:ext cx="255029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3993529" y="5068322"/>
            <a:ext cx="141051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E0763EA-F75D-4820-AA86-3AA4736053D6}"/>
              </a:ext>
            </a:extLst>
          </p:cNvPr>
          <p:cNvSpPr txBox="1"/>
          <p:nvPr/>
        </p:nvSpPr>
        <p:spPr>
          <a:xfrm>
            <a:off x="3358313" y="4852513"/>
            <a:ext cx="146148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TimeTable</a:t>
            </a:r>
            <a:endParaRPr lang="en-US" sz="10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4C06B4B-5D19-4BD2-A241-73FCC7080CEE}"/>
              </a:ext>
            </a:extLst>
          </p:cNvPr>
          <p:cNvCxnSpPr>
            <a:cxnSpLocks/>
          </p:cNvCxnSpPr>
          <p:nvPr/>
        </p:nvCxnSpPr>
        <p:spPr>
          <a:xfrm flipV="1">
            <a:off x="5459584" y="4239926"/>
            <a:ext cx="1204126" cy="5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61E14E9-15D9-4F17-9C2E-9D30A1E1F00F}"/>
              </a:ext>
            </a:extLst>
          </p:cNvPr>
          <p:cNvSpPr txBox="1"/>
          <p:nvPr/>
        </p:nvSpPr>
        <p:spPr>
          <a:xfrm>
            <a:off x="5133312" y="3498302"/>
            <a:ext cx="11001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>
                <a:solidFill>
                  <a:srgbClr val="00B050"/>
                </a:solidFill>
              </a:rPr>
              <a:t>iCalendar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65F269D-4FCA-41D3-9372-202CCFC9DA83}"/>
              </a:ext>
            </a:extLst>
          </p:cNvPr>
          <p:cNvCxnSpPr>
            <a:cxnSpLocks/>
          </p:cNvCxnSpPr>
          <p:nvPr/>
        </p:nvCxnSpPr>
        <p:spPr>
          <a:xfrm flipH="1">
            <a:off x="6703923" y="2948040"/>
            <a:ext cx="1" cy="667792"/>
          </a:xfrm>
          <a:prstGeom prst="line">
            <a:avLst/>
          </a:prstGeom>
          <a:ln w="19050">
            <a:solidFill>
              <a:srgbClr val="92D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6FD2FB6-5135-4CC6-9ED0-96831A3E7ED0}"/>
              </a:ext>
            </a:extLst>
          </p:cNvPr>
          <p:cNvSpPr txBox="1"/>
          <p:nvPr/>
        </p:nvSpPr>
        <p:spPr>
          <a:xfrm>
            <a:off x="5625399" y="4610327"/>
            <a:ext cx="12342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iCalendarToTimeTable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()</a:t>
            </a:r>
            <a:endParaRPr lang="en-US" sz="10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4ED7CF-94AA-4508-B87E-3854DCB91178}"/>
              </a:ext>
            </a:extLst>
          </p:cNvPr>
          <p:cNvSpPr/>
          <p:nvPr/>
        </p:nvSpPr>
        <p:spPr>
          <a:xfrm>
            <a:off x="6647983" y="3436326"/>
            <a:ext cx="128362" cy="8036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BB34413-BBA5-46AB-B4ED-C1365B5A1C84}"/>
              </a:ext>
            </a:extLst>
          </p:cNvPr>
          <p:cNvSpPr txBox="1"/>
          <p:nvPr/>
        </p:nvSpPr>
        <p:spPr>
          <a:xfrm>
            <a:off x="6603143" y="4142228"/>
            <a:ext cx="135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00B050"/>
                </a:solidFill>
              </a:rPr>
              <a:t>X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2E32D0F-5B92-4A97-A8FE-1C6D3ED041AF}"/>
              </a:ext>
            </a:extLst>
          </p:cNvPr>
          <p:cNvCxnSpPr>
            <a:cxnSpLocks/>
          </p:cNvCxnSpPr>
          <p:nvPr/>
        </p:nvCxnSpPr>
        <p:spPr>
          <a:xfrm>
            <a:off x="5496716" y="3690938"/>
            <a:ext cx="1125606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EB5B30B-319E-42A5-B7B2-05AEA54BB48D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5493582" y="2909798"/>
            <a:ext cx="677234" cy="5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2706F72E-B125-4C99-A677-E915CE6DC291}"/>
              </a:ext>
            </a:extLst>
          </p:cNvPr>
          <p:cNvSpPr txBox="1"/>
          <p:nvPr/>
        </p:nvSpPr>
        <p:spPr>
          <a:xfrm>
            <a:off x="5711170" y="4060625"/>
            <a:ext cx="80711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00B050"/>
                </a:solidFill>
              </a:rPr>
              <a:t>Reader.close</a:t>
            </a:r>
            <a:r>
              <a:rPr lang="en-US" sz="10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B6AC147-E8B6-4BCD-84D4-9D828AA76736}"/>
              </a:ext>
            </a:extLst>
          </p:cNvPr>
          <p:cNvGrpSpPr/>
          <p:nvPr/>
        </p:nvGrpSpPr>
        <p:grpSpPr>
          <a:xfrm>
            <a:off x="4813529" y="3184816"/>
            <a:ext cx="443540" cy="246221"/>
            <a:chOff x="425947" y="3397974"/>
            <a:chExt cx="642354" cy="283853"/>
          </a:xfrm>
        </p:grpSpPr>
        <p:sp>
          <p:nvSpPr>
            <p:cNvPr id="136" name="Snip Single Corner Rectangle 174">
              <a:extLst>
                <a:ext uri="{FF2B5EF4-FFF2-40B4-BE49-F238E27FC236}">
                  <a16:creationId xmlns:a16="http://schemas.microsoft.com/office/drawing/2014/main" id="{FF38DABF-8B03-4548-8065-E0BE4BA28490}"/>
                </a:ext>
              </a:extLst>
            </p:cNvPr>
            <p:cNvSpPr/>
            <p:nvPr/>
          </p:nvSpPr>
          <p:spPr>
            <a:xfrm flipV="1">
              <a:off x="425947" y="3421793"/>
              <a:ext cx="526428" cy="241818"/>
            </a:xfrm>
            <a:prstGeom prst="snip1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endParaRPr lang="en-SG" dirty="0">
                <a:solidFill>
                  <a:prstClr val="black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E68B518-E0BF-4E1E-AD93-3BD7CBC3BE4A}"/>
                </a:ext>
              </a:extLst>
            </p:cNvPr>
            <p:cNvSpPr txBox="1"/>
            <p:nvPr/>
          </p:nvSpPr>
          <p:spPr>
            <a:xfrm>
              <a:off x="426394" y="3397974"/>
              <a:ext cx="641907" cy="283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prstClr val="black"/>
                  </a:solidFill>
                </a:rPr>
                <a:t>loop</a:t>
              </a:r>
              <a:endParaRPr lang="en-SG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230CA9F9-2DDE-4BC7-8A97-406FE2ABCB4D}"/>
              </a:ext>
            </a:extLst>
          </p:cNvPr>
          <p:cNvSpPr txBox="1"/>
          <p:nvPr/>
        </p:nvSpPr>
        <p:spPr>
          <a:xfrm>
            <a:off x="4743837" y="3437049"/>
            <a:ext cx="7148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[until all</a:t>
            </a:r>
          </a:p>
          <a:p>
            <a:r>
              <a:rPr lang="en-US" sz="1000" dirty="0">
                <a:solidFill>
                  <a:prstClr val="black"/>
                </a:solidFill>
              </a:rPr>
              <a:t>iCalendar</a:t>
            </a:r>
          </a:p>
          <a:p>
            <a:r>
              <a:rPr lang="en-US" sz="1000" dirty="0">
                <a:solidFill>
                  <a:prstClr val="black"/>
                </a:solidFill>
              </a:rPr>
              <a:t>are read]</a:t>
            </a:r>
            <a:endParaRPr lang="en-SG" sz="1000" dirty="0">
              <a:solidFill>
                <a:prstClr val="black"/>
              </a:solidFill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AA0C631-733D-481C-9EDD-C44165BE79B6}"/>
              </a:ext>
            </a:extLst>
          </p:cNvPr>
          <p:cNvCxnSpPr>
            <a:cxnSpLocks/>
          </p:cNvCxnSpPr>
          <p:nvPr/>
        </p:nvCxnSpPr>
        <p:spPr>
          <a:xfrm flipV="1">
            <a:off x="5442900" y="3431262"/>
            <a:ext cx="1204126" cy="5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7B002CEF-C0B8-4E46-A38F-FF82E67CFC10}"/>
              </a:ext>
            </a:extLst>
          </p:cNvPr>
          <p:cNvSpPr txBox="1"/>
          <p:nvPr/>
        </p:nvSpPr>
        <p:spPr>
          <a:xfrm>
            <a:off x="5570068" y="3251961"/>
            <a:ext cx="95517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00B050"/>
                </a:solidFill>
              </a:rPr>
              <a:t>reader.readNext</a:t>
            </a:r>
            <a:r>
              <a:rPr lang="en-US" sz="1000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141" name="Rectangle 65">
            <a:extLst>
              <a:ext uri="{FF2B5EF4-FFF2-40B4-BE49-F238E27FC236}">
                <a16:creationId xmlns:a16="http://schemas.microsoft.com/office/drawing/2014/main" id="{D2F4EB71-50DE-4B9E-A49B-B729F4019776}"/>
              </a:ext>
            </a:extLst>
          </p:cNvPr>
          <p:cNvSpPr/>
          <p:nvPr/>
        </p:nvSpPr>
        <p:spPr>
          <a:xfrm>
            <a:off x="7678850" y="184476"/>
            <a:ext cx="1333174" cy="6553198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rgbClr val="7030A0"/>
                </a:solidFill>
              </a:rPr>
              <a:t>Model</a:t>
            </a:r>
            <a:endParaRPr lang="en-SG" sz="1000" b="1" dirty="0">
              <a:solidFill>
                <a:srgbClr val="7030A0"/>
              </a:solidFill>
            </a:endParaRP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57F783F-8F6B-4A52-ADBF-5A0F7BA76E2E}"/>
              </a:ext>
            </a:extLst>
          </p:cNvPr>
          <p:cNvCxnSpPr>
            <a:cxnSpLocks/>
          </p:cNvCxnSpPr>
          <p:nvPr/>
        </p:nvCxnSpPr>
        <p:spPr>
          <a:xfrm>
            <a:off x="8323945" y="3388790"/>
            <a:ext cx="0" cy="319499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3" name="Rectangle 8">
            <a:extLst>
              <a:ext uri="{FF2B5EF4-FFF2-40B4-BE49-F238E27FC236}">
                <a16:creationId xmlns:a16="http://schemas.microsoft.com/office/drawing/2014/main" id="{6FC4F704-7341-4E18-90D4-5CC27793B2F4}"/>
              </a:ext>
            </a:extLst>
          </p:cNvPr>
          <p:cNvSpPr/>
          <p:nvPr/>
        </p:nvSpPr>
        <p:spPr>
          <a:xfrm>
            <a:off x="7892063" y="3039160"/>
            <a:ext cx="967722" cy="30368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white"/>
                </a:solidFill>
              </a:rPr>
              <a:t>:Model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B1AF330-1091-41F2-89A1-78D84BD3A167}"/>
              </a:ext>
            </a:extLst>
          </p:cNvPr>
          <p:cNvSpPr/>
          <p:nvPr/>
        </p:nvSpPr>
        <p:spPr>
          <a:xfrm>
            <a:off x="8240822" y="5569734"/>
            <a:ext cx="162938" cy="59586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prstClr val="black"/>
              </a:solidFill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706E89A-3072-4C52-851E-AD6295AEBDC8}"/>
              </a:ext>
            </a:extLst>
          </p:cNvPr>
          <p:cNvGrpSpPr/>
          <p:nvPr/>
        </p:nvGrpSpPr>
        <p:grpSpPr>
          <a:xfrm flipH="1">
            <a:off x="3955904" y="5227269"/>
            <a:ext cx="217349" cy="270072"/>
            <a:chOff x="1028134" y="5612032"/>
            <a:chExt cx="217349" cy="270072"/>
          </a:xfrm>
          <a:noFill/>
        </p:grpSpPr>
        <p:sp>
          <p:nvSpPr>
            <p:cNvPr id="153" name="Freeform 58">
              <a:extLst>
                <a:ext uri="{FF2B5EF4-FFF2-40B4-BE49-F238E27FC236}">
                  <a16:creationId xmlns:a16="http://schemas.microsoft.com/office/drawing/2014/main" id="{B01E7E39-064C-4B8D-A59F-61A5F0262F95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>
              <a:headEnd type="arrow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sz="1000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02B8C23A-62D0-487C-8457-4AD46CDC89E9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00">
                <a:solidFill>
                  <a:schemeClr val="dk1"/>
                </a:solidFill>
              </a:endParaRP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245A92DE-274B-4ED6-9342-1A47DFF97BF8}"/>
              </a:ext>
            </a:extLst>
          </p:cNvPr>
          <p:cNvSpPr txBox="1"/>
          <p:nvPr/>
        </p:nvSpPr>
        <p:spPr>
          <a:xfrm>
            <a:off x="4190731" y="5170942"/>
            <a:ext cx="91489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 err="1"/>
              <a:t>createModified</a:t>
            </a:r>
            <a:endParaRPr lang="en-US" sz="1000" dirty="0"/>
          </a:p>
          <a:p>
            <a:pPr algn="l"/>
            <a:r>
              <a:rPr lang="en-US" sz="1000" dirty="0"/>
              <a:t>Person()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DF32891-3924-4666-B80C-215DEDB85CA0}"/>
              </a:ext>
            </a:extLst>
          </p:cNvPr>
          <p:cNvCxnSpPr>
            <a:cxnSpLocks/>
          </p:cNvCxnSpPr>
          <p:nvPr/>
        </p:nvCxnSpPr>
        <p:spPr>
          <a:xfrm>
            <a:off x="3993133" y="5566768"/>
            <a:ext cx="4241680" cy="2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E7953E3-F0D2-4C37-A3FF-479F4079F896}"/>
              </a:ext>
            </a:extLst>
          </p:cNvPr>
          <p:cNvSpPr txBox="1"/>
          <p:nvPr/>
        </p:nvSpPr>
        <p:spPr>
          <a:xfrm>
            <a:off x="5782985" y="5366235"/>
            <a:ext cx="19867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updatePerson</a:t>
            </a:r>
            <a:r>
              <a:rPr lang="en-US" sz="10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3350F5A-CA0E-487B-81B0-5F92D65764D1}"/>
              </a:ext>
            </a:extLst>
          </p:cNvPr>
          <p:cNvCxnSpPr>
            <a:cxnSpLocks/>
          </p:cNvCxnSpPr>
          <p:nvPr/>
        </p:nvCxnSpPr>
        <p:spPr>
          <a:xfrm>
            <a:off x="3993133" y="5812382"/>
            <a:ext cx="4241680" cy="2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F4FDDDDA-E7ED-4EA6-8B6A-E184A398458F}"/>
              </a:ext>
            </a:extLst>
          </p:cNvPr>
          <p:cNvSpPr/>
          <p:nvPr/>
        </p:nvSpPr>
        <p:spPr>
          <a:xfrm>
            <a:off x="6637912" y="2927068"/>
            <a:ext cx="128362" cy="14639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706666A-A7CE-43A5-ABBE-0448B7D33BAE}"/>
              </a:ext>
            </a:extLst>
          </p:cNvPr>
          <p:cNvSpPr txBox="1"/>
          <p:nvPr/>
        </p:nvSpPr>
        <p:spPr>
          <a:xfrm>
            <a:off x="5782985" y="5611849"/>
            <a:ext cx="19867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commitAddressBook</a:t>
            </a:r>
            <a:r>
              <a:rPr lang="en-US" sz="1000" dirty="0">
                <a:solidFill>
                  <a:srgbClr val="7030A0"/>
                </a:solidFill>
              </a:rPr>
              <a:t>()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5768217-B6A8-4CED-BC69-21D7B3B6EC18}"/>
              </a:ext>
            </a:extLst>
          </p:cNvPr>
          <p:cNvCxnSpPr>
            <a:cxnSpLocks/>
          </p:cNvCxnSpPr>
          <p:nvPr/>
        </p:nvCxnSpPr>
        <p:spPr>
          <a:xfrm>
            <a:off x="3976103" y="6056384"/>
            <a:ext cx="4241680" cy="2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5ED4752A-3CCE-48E8-A729-EA5D5E29C59E}"/>
              </a:ext>
            </a:extLst>
          </p:cNvPr>
          <p:cNvSpPr txBox="1"/>
          <p:nvPr/>
        </p:nvSpPr>
        <p:spPr>
          <a:xfrm>
            <a:off x="5765955" y="5855851"/>
            <a:ext cx="19867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updateTimeTable</a:t>
            </a:r>
            <a:r>
              <a:rPr lang="en-US" sz="10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48" name="Rectangle 62">
            <a:extLst>
              <a:ext uri="{FF2B5EF4-FFF2-40B4-BE49-F238E27FC236}">
                <a16:creationId xmlns:a16="http://schemas.microsoft.com/office/drawing/2014/main" id="{B162C5E0-F1F8-4FC2-8C22-99FE25A22EB9}"/>
              </a:ext>
            </a:extLst>
          </p:cNvPr>
          <p:cNvSpPr/>
          <p:nvPr/>
        </p:nvSpPr>
        <p:spPr>
          <a:xfrm>
            <a:off x="6170816" y="2792480"/>
            <a:ext cx="1125603" cy="23463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reader:ICalReader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21E88D8-30FC-46CA-BFF8-C2749419F242}"/>
              </a:ext>
            </a:extLst>
          </p:cNvPr>
          <p:cNvCxnSpPr>
            <a:cxnSpLocks/>
          </p:cNvCxnSpPr>
          <p:nvPr/>
        </p:nvCxnSpPr>
        <p:spPr>
          <a:xfrm>
            <a:off x="5496332" y="3078253"/>
            <a:ext cx="1125606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3A06E0C-E5E8-4BBB-8758-850195761003}"/>
              </a:ext>
            </a:extLst>
          </p:cNvPr>
          <p:cNvSpPr/>
          <p:nvPr/>
        </p:nvSpPr>
        <p:spPr>
          <a:xfrm>
            <a:off x="5392778" y="2846883"/>
            <a:ext cx="91528" cy="14898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2EA1EC-C686-4BF8-A29A-C793FB71230E}"/>
              </a:ext>
            </a:extLst>
          </p:cNvPr>
          <p:cNvSpPr txBox="1"/>
          <p:nvPr/>
        </p:nvSpPr>
        <p:spPr>
          <a:xfrm>
            <a:off x="5591587" y="2585297"/>
            <a:ext cx="13018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readICalendarFromFile</a:t>
            </a:r>
            <a:r>
              <a:rPr lang="en-US" sz="10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D02A7EA-833A-4AC5-A4A7-29F2C285F701}"/>
              </a:ext>
            </a:extLst>
          </p:cNvPr>
          <p:cNvSpPr/>
          <p:nvPr/>
        </p:nvSpPr>
        <p:spPr>
          <a:xfrm>
            <a:off x="4807019" y="3202754"/>
            <a:ext cx="2245200" cy="760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92EED14A-EF5B-4A3A-9F3D-4E74BADD0D45}"/>
              </a:ext>
            </a:extLst>
          </p:cNvPr>
          <p:cNvSpPr/>
          <p:nvPr/>
        </p:nvSpPr>
        <p:spPr>
          <a:xfrm>
            <a:off x="5372951" y="2722395"/>
            <a:ext cx="216772" cy="124488"/>
          </a:xfrm>
          <a:prstGeom prst="arc">
            <a:avLst>
              <a:gd name="adj1" fmla="val 14866069"/>
              <a:gd name="adj2" fmla="val 477633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7"/>
            <a:endParaRPr lang="en-SG">
              <a:solidFill>
                <a:prstClr val="black"/>
              </a:solidFill>
            </a:endParaRPr>
          </a:p>
        </p:txBody>
      </p:sp>
      <p:sp>
        <p:nvSpPr>
          <p:cNvPr id="85" name="Arc 84">
            <a:extLst>
              <a:ext uri="{FF2B5EF4-FFF2-40B4-BE49-F238E27FC236}">
                <a16:creationId xmlns:a16="http://schemas.microsoft.com/office/drawing/2014/main" id="{D7E229E4-9C72-45A6-A4C8-0086C9C48396}"/>
              </a:ext>
            </a:extLst>
          </p:cNvPr>
          <p:cNvSpPr/>
          <p:nvPr/>
        </p:nvSpPr>
        <p:spPr>
          <a:xfrm>
            <a:off x="5378690" y="4625027"/>
            <a:ext cx="216772" cy="124488"/>
          </a:xfrm>
          <a:prstGeom prst="arc">
            <a:avLst>
              <a:gd name="adj1" fmla="val 14866069"/>
              <a:gd name="adj2" fmla="val 477633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7"/>
            <a:endParaRPr lang="en-SG">
              <a:solidFill>
                <a:prstClr val="black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561ECA8-14DF-41C7-B600-BB4FA6394BFE}"/>
              </a:ext>
            </a:extLst>
          </p:cNvPr>
          <p:cNvSpPr/>
          <p:nvPr/>
        </p:nvSpPr>
        <p:spPr>
          <a:xfrm>
            <a:off x="5402537" y="4743435"/>
            <a:ext cx="91528" cy="23053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88" name="Arc 87">
            <a:extLst>
              <a:ext uri="{FF2B5EF4-FFF2-40B4-BE49-F238E27FC236}">
                <a16:creationId xmlns:a16="http://schemas.microsoft.com/office/drawing/2014/main" id="{BB96AD83-EE94-436C-B0D8-EF7559014B8E}"/>
              </a:ext>
            </a:extLst>
          </p:cNvPr>
          <p:cNvSpPr/>
          <p:nvPr/>
        </p:nvSpPr>
        <p:spPr>
          <a:xfrm flipV="1">
            <a:off x="5322677" y="4900432"/>
            <a:ext cx="292423" cy="119974"/>
          </a:xfrm>
          <a:prstGeom prst="arc">
            <a:avLst>
              <a:gd name="adj1" fmla="val 15156272"/>
              <a:gd name="adj2" fmla="val 3736707"/>
            </a:avLst>
          </a:prstGeom>
          <a:ln>
            <a:solidFill>
              <a:srgbClr val="7030A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7"/>
            <a:endParaRPr lang="en-SG" dirty="0">
              <a:solidFill>
                <a:prstClr val="black"/>
              </a:solidFill>
            </a:endParaRPr>
          </a:p>
        </p:txBody>
      </p:sp>
      <p:sp>
        <p:nvSpPr>
          <p:cNvPr id="89" name="Arc 88">
            <a:extLst>
              <a:ext uri="{FF2B5EF4-FFF2-40B4-BE49-F238E27FC236}">
                <a16:creationId xmlns:a16="http://schemas.microsoft.com/office/drawing/2014/main" id="{9260E25F-B6F3-4E28-AF8E-7775F564716C}"/>
              </a:ext>
            </a:extLst>
          </p:cNvPr>
          <p:cNvSpPr/>
          <p:nvPr/>
        </p:nvSpPr>
        <p:spPr>
          <a:xfrm flipV="1">
            <a:off x="5322677" y="4334396"/>
            <a:ext cx="292423" cy="131271"/>
          </a:xfrm>
          <a:prstGeom prst="arc">
            <a:avLst>
              <a:gd name="adj1" fmla="val 15156272"/>
              <a:gd name="adj2" fmla="val 3736707"/>
            </a:avLst>
          </a:prstGeom>
          <a:ln>
            <a:solidFill>
              <a:srgbClr val="7030A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7"/>
            <a:endParaRPr lang="en-SG" dirty="0">
              <a:solidFill>
                <a:prstClr val="black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943AB66-08CE-417D-9251-51542AF5EB13}"/>
              </a:ext>
            </a:extLst>
          </p:cNvPr>
          <p:cNvSpPr txBox="1"/>
          <p:nvPr/>
        </p:nvSpPr>
        <p:spPr>
          <a:xfrm>
            <a:off x="5030878" y="4322672"/>
            <a:ext cx="11001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>
                <a:solidFill>
                  <a:srgbClr val="7030A0"/>
                </a:solidFill>
              </a:rPr>
              <a:t>iCalendar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0CE4310-D0B9-447E-BFDC-B299C62A8ED9}"/>
              </a:ext>
            </a:extLst>
          </p:cNvPr>
          <p:cNvSpPr txBox="1"/>
          <p:nvPr/>
        </p:nvSpPr>
        <p:spPr>
          <a:xfrm>
            <a:off x="5630975" y="4894600"/>
            <a:ext cx="69078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timeTable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65">
            <a:extLst>
              <a:ext uri="{FF2B5EF4-FFF2-40B4-BE49-F238E27FC236}">
                <a16:creationId xmlns:a16="http://schemas.microsoft.com/office/drawing/2014/main" id="{2F435328-7A1C-413F-938B-9EBF85C73FD9}"/>
              </a:ext>
            </a:extLst>
          </p:cNvPr>
          <p:cNvSpPr/>
          <p:nvPr/>
        </p:nvSpPr>
        <p:spPr>
          <a:xfrm>
            <a:off x="3064536" y="108278"/>
            <a:ext cx="1453807" cy="5867396"/>
          </a:xfrm>
          <a:prstGeom prst="roundRect">
            <a:avLst>
              <a:gd name="adj" fmla="val 348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</a:rPr>
              <a:t>Biweekly</a:t>
            </a:r>
          </a:p>
          <a:p>
            <a:r>
              <a:rPr lang="en-US" sz="1000" b="1" dirty="0">
                <a:solidFill>
                  <a:schemeClr val="accent3">
                    <a:lumMod val="75000"/>
                  </a:schemeClr>
                </a:solidFill>
              </a:rPr>
              <a:t>(external library)</a:t>
            </a:r>
            <a:endParaRPr lang="en-SG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Rectangle 65"/>
          <p:cNvSpPr/>
          <p:nvPr/>
        </p:nvSpPr>
        <p:spPr>
          <a:xfrm>
            <a:off x="1797842" y="108277"/>
            <a:ext cx="1204338" cy="586739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 err="1">
                <a:solidFill>
                  <a:srgbClr val="7030A0"/>
                </a:solidFill>
              </a:rPr>
              <a:t>Util</a:t>
            </a:r>
            <a:endParaRPr lang="en-SG" sz="10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52400" y="152400"/>
            <a:ext cx="1436456" cy="582327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rgbClr val="0070C0"/>
                </a:solidFill>
              </a:rPr>
              <a:t>Logic</a:t>
            </a:r>
            <a:endParaRPr lang="en-SG" sz="1000" b="1" dirty="0">
              <a:solidFill>
                <a:srgbClr val="0070C0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 flipH="1">
            <a:off x="898501" y="796401"/>
            <a:ext cx="19289" cy="459732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841590" y="796401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29" name="TextBox 28"/>
          <p:cNvSpPr txBox="1"/>
          <p:nvPr/>
        </p:nvSpPr>
        <p:spPr>
          <a:xfrm>
            <a:off x="-143013" y="1152582"/>
            <a:ext cx="85580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/>
              <a:t>execute()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42745" y="1386674"/>
            <a:ext cx="132427" cy="39667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79" name="TextBox 78"/>
          <p:cNvSpPr txBox="1"/>
          <p:nvPr/>
        </p:nvSpPr>
        <p:spPr>
          <a:xfrm>
            <a:off x="339976" y="1346398"/>
            <a:ext cx="19867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readTimeTableFromFile</a:t>
            </a:r>
            <a:r>
              <a:rPr lang="en-US" sz="10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40" name="Rectangle 62"/>
          <p:cNvSpPr/>
          <p:nvPr/>
        </p:nvSpPr>
        <p:spPr>
          <a:xfrm>
            <a:off x="1966849" y="889666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</a:t>
            </a:r>
            <a:r>
              <a:rPr lang="en-US" sz="1000" dirty="0" err="1">
                <a:solidFill>
                  <a:schemeClr val="bg1"/>
                </a:solidFill>
              </a:rPr>
              <a:t>IcsUtil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endCxn id="90" idx="0"/>
          </p:cNvCxnSpPr>
          <p:nvPr/>
        </p:nvCxnSpPr>
        <p:spPr>
          <a:xfrm flipH="1">
            <a:off x="2364687" y="1214681"/>
            <a:ext cx="2" cy="411455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2304741" y="1520665"/>
            <a:ext cx="124100" cy="237083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978548" y="1528764"/>
            <a:ext cx="132096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69299" y="5393730"/>
            <a:ext cx="258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51684" y="443036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i:Import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Command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-1645452" y="1386674"/>
            <a:ext cx="247087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931307" y="3891497"/>
            <a:ext cx="141051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E0763EA-F75D-4820-AA86-3AA4736053D6}"/>
              </a:ext>
            </a:extLst>
          </p:cNvPr>
          <p:cNvSpPr txBox="1"/>
          <p:nvPr/>
        </p:nvSpPr>
        <p:spPr>
          <a:xfrm>
            <a:off x="272496" y="3712057"/>
            <a:ext cx="146148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TimeTable</a:t>
            </a:r>
            <a:endParaRPr lang="en-US" sz="1000" dirty="0"/>
          </a:p>
        </p:txBody>
      </p:sp>
      <p:sp>
        <p:nvSpPr>
          <p:cNvPr id="48" name="Rectangle 62">
            <a:extLst>
              <a:ext uri="{FF2B5EF4-FFF2-40B4-BE49-F238E27FC236}">
                <a16:creationId xmlns:a16="http://schemas.microsoft.com/office/drawing/2014/main" id="{B162C5E0-F1F8-4FC2-8C22-99FE25A22EB9}"/>
              </a:ext>
            </a:extLst>
          </p:cNvPr>
          <p:cNvSpPr/>
          <p:nvPr/>
        </p:nvSpPr>
        <p:spPr>
          <a:xfrm>
            <a:off x="3139707" y="1427815"/>
            <a:ext cx="1125603" cy="30018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reader:ICalReader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4C06B4B-5D19-4BD2-A241-73FCC7080CEE}"/>
              </a:ext>
            </a:extLst>
          </p:cNvPr>
          <p:cNvCxnSpPr>
            <a:cxnSpLocks/>
          </p:cNvCxnSpPr>
          <p:nvPr/>
        </p:nvCxnSpPr>
        <p:spPr>
          <a:xfrm flipV="1">
            <a:off x="2432508" y="3283410"/>
            <a:ext cx="1204126" cy="5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61E14E9-15D9-4F17-9C2E-9D30A1E1F00F}"/>
              </a:ext>
            </a:extLst>
          </p:cNvPr>
          <p:cNvSpPr txBox="1"/>
          <p:nvPr/>
        </p:nvSpPr>
        <p:spPr>
          <a:xfrm>
            <a:off x="2085673" y="2215094"/>
            <a:ext cx="11001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00B050"/>
                </a:solidFill>
              </a:rPr>
              <a:t>ICalendar</a:t>
            </a:r>
            <a:endParaRPr lang="en-US" sz="1000" dirty="0">
              <a:solidFill>
                <a:srgbClr val="00B050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65F269D-4FCA-41D3-9372-202CCFC9DA83}"/>
              </a:ext>
            </a:extLst>
          </p:cNvPr>
          <p:cNvCxnSpPr>
            <a:cxnSpLocks/>
          </p:cNvCxnSpPr>
          <p:nvPr/>
        </p:nvCxnSpPr>
        <p:spPr>
          <a:xfrm flipH="1">
            <a:off x="3662743" y="1774344"/>
            <a:ext cx="1" cy="667792"/>
          </a:xfrm>
          <a:prstGeom prst="line">
            <a:avLst/>
          </a:prstGeom>
          <a:ln w="19050">
            <a:solidFill>
              <a:srgbClr val="92D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3B1FD48-6933-4D6F-BB9E-8C06525FD9A4}"/>
              </a:ext>
            </a:extLst>
          </p:cNvPr>
          <p:cNvGrpSpPr/>
          <p:nvPr/>
        </p:nvGrpSpPr>
        <p:grpSpPr>
          <a:xfrm flipH="1">
            <a:off x="2378382" y="3379941"/>
            <a:ext cx="217349" cy="270072"/>
            <a:chOff x="1028134" y="5612032"/>
            <a:chExt cx="217349" cy="270072"/>
          </a:xfrm>
          <a:noFill/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B2DEACA9-D19B-4B86-977B-E187110D8C96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sz="10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D03DE10-D30E-4D35-9DBE-D0E949843D21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7030A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00">
                <a:solidFill>
                  <a:schemeClr val="dk1"/>
                </a:solidFill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C6FD2FB6-5135-4CC6-9ED0-96831A3E7ED0}"/>
              </a:ext>
            </a:extLst>
          </p:cNvPr>
          <p:cNvSpPr txBox="1"/>
          <p:nvPr/>
        </p:nvSpPr>
        <p:spPr>
          <a:xfrm>
            <a:off x="2606670" y="3366925"/>
            <a:ext cx="8443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Convert </a:t>
            </a:r>
          </a:p>
          <a:p>
            <a:pPr algn="l"/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ICalendar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</a:rPr>
              <a:t> to</a:t>
            </a:r>
          </a:p>
          <a:p>
            <a:pPr algn="l"/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</a:rPr>
              <a:t>TimeTable</a:t>
            </a:r>
            <a:endParaRPr lang="en-US" sz="10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4ED7CF-94AA-4508-B87E-3854DCB91178}"/>
              </a:ext>
            </a:extLst>
          </p:cNvPr>
          <p:cNvSpPr/>
          <p:nvPr/>
        </p:nvSpPr>
        <p:spPr>
          <a:xfrm>
            <a:off x="3606803" y="1833231"/>
            <a:ext cx="121889" cy="145018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BB34413-BBA5-46AB-B4ED-C1365B5A1C84}"/>
              </a:ext>
            </a:extLst>
          </p:cNvPr>
          <p:cNvSpPr txBox="1"/>
          <p:nvPr/>
        </p:nvSpPr>
        <p:spPr>
          <a:xfrm>
            <a:off x="3570428" y="3167711"/>
            <a:ext cx="135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6C7AB63-3457-465B-8778-9C931B143EB2}"/>
              </a:ext>
            </a:extLst>
          </p:cNvPr>
          <p:cNvSpPr txBox="1"/>
          <p:nvPr/>
        </p:nvSpPr>
        <p:spPr>
          <a:xfrm>
            <a:off x="2235485" y="5329236"/>
            <a:ext cx="258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06" name="Rectangle 65">
            <a:extLst>
              <a:ext uri="{FF2B5EF4-FFF2-40B4-BE49-F238E27FC236}">
                <a16:creationId xmlns:a16="http://schemas.microsoft.com/office/drawing/2014/main" id="{3E1DAF94-1D61-440D-BC9A-F1830FC5BB69}"/>
              </a:ext>
            </a:extLst>
          </p:cNvPr>
          <p:cNvSpPr/>
          <p:nvPr/>
        </p:nvSpPr>
        <p:spPr>
          <a:xfrm>
            <a:off x="6161019" y="108278"/>
            <a:ext cx="1453807" cy="5867396"/>
          </a:xfrm>
          <a:prstGeom prst="roundRect">
            <a:avLst>
              <a:gd name="adj" fmla="val 3484"/>
            </a:avLst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 err="1">
                <a:solidFill>
                  <a:schemeClr val="accent6">
                    <a:lumMod val="75000"/>
                  </a:schemeClr>
                </a:solidFill>
              </a:rPr>
              <a:t>ICalReader</a:t>
            </a:r>
            <a:endParaRPr lang="en-US" sz="1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(From Biweekly external library)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7" name="Rectangle 62">
            <a:extLst>
              <a:ext uri="{FF2B5EF4-FFF2-40B4-BE49-F238E27FC236}">
                <a16:creationId xmlns:a16="http://schemas.microsoft.com/office/drawing/2014/main" id="{9FFF50BA-C6F9-4F2D-AD56-7D7E11632858}"/>
              </a:ext>
            </a:extLst>
          </p:cNvPr>
          <p:cNvSpPr/>
          <p:nvPr/>
        </p:nvSpPr>
        <p:spPr>
          <a:xfrm>
            <a:off x="6271887" y="2874664"/>
            <a:ext cx="986640" cy="3001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:Biweekly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8159163-0F0B-40A4-AA34-018612B60B13}"/>
              </a:ext>
            </a:extLst>
          </p:cNvPr>
          <p:cNvCxnSpPr>
            <a:cxnSpLocks/>
          </p:cNvCxnSpPr>
          <p:nvPr/>
        </p:nvCxnSpPr>
        <p:spPr>
          <a:xfrm flipH="1">
            <a:off x="6794921" y="3221193"/>
            <a:ext cx="1" cy="25075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107E978-7851-41F2-A7DE-BF40392185B3}"/>
              </a:ext>
            </a:extLst>
          </p:cNvPr>
          <p:cNvSpPr/>
          <p:nvPr/>
        </p:nvSpPr>
        <p:spPr>
          <a:xfrm>
            <a:off x="6738982" y="3280080"/>
            <a:ext cx="121889" cy="1473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0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DC9987-73B3-48A8-8ECD-E11BBCA1B085}"/>
              </a:ext>
            </a:extLst>
          </p:cNvPr>
          <p:cNvSpPr txBox="1"/>
          <p:nvPr/>
        </p:nvSpPr>
        <p:spPr>
          <a:xfrm>
            <a:off x="6665719" y="3379191"/>
            <a:ext cx="258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>
                <a:solidFill>
                  <a:srgbClr val="00B050"/>
                </a:solidFill>
              </a:rPr>
              <a:t>X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2E32D0F-5B92-4A97-A8FE-1C6D3ED041AF}"/>
              </a:ext>
            </a:extLst>
          </p:cNvPr>
          <p:cNvCxnSpPr>
            <a:cxnSpLocks/>
          </p:cNvCxnSpPr>
          <p:nvPr/>
        </p:nvCxnSpPr>
        <p:spPr>
          <a:xfrm>
            <a:off x="2449077" y="2407730"/>
            <a:ext cx="1125606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EB5B30B-319E-42A5-B7B2-05AEA54BB48D}"/>
              </a:ext>
            </a:extLst>
          </p:cNvPr>
          <p:cNvCxnSpPr>
            <a:cxnSpLocks/>
          </p:cNvCxnSpPr>
          <p:nvPr/>
        </p:nvCxnSpPr>
        <p:spPr>
          <a:xfrm flipV="1">
            <a:off x="2440639" y="1565225"/>
            <a:ext cx="699068" cy="11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2706F72E-B125-4C99-A677-E915CE6DC291}"/>
              </a:ext>
            </a:extLst>
          </p:cNvPr>
          <p:cNvSpPr txBox="1"/>
          <p:nvPr/>
        </p:nvSpPr>
        <p:spPr>
          <a:xfrm>
            <a:off x="2684094" y="3104109"/>
            <a:ext cx="80711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00B050"/>
                </a:solidFill>
              </a:rPr>
              <a:t>Reader.close</a:t>
            </a:r>
            <a:r>
              <a:rPr lang="en-US" sz="1000" dirty="0">
                <a:solidFill>
                  <a:srgbClr val="00B050"/>
                </a:solidFill>
              </a:rPr>
              <a:t>()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D02A7EA-833A-4AC5-A4A7-29F2C285F701}"/>
              </a:ext>
            </a:extLst>
          </p:cNvPr>
          <p:cNvSpPr/>
          <p:nvPr/>
        </p:nvSpPr>
        <p:spPr>
          <a:xfrm>
            <a:off x="1421860" y="1919546"/>
            <a:ext cx="2582720" cy="1181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B6AC147-E8B6-4BCD-84D4-9D828AA76736}"/>
              </a:ext>
            </a:extLst>
          </p:cNvPr>
          <p:cNvGrpSpPr/>
          <p:nvPr/>
        </p:nvGrpSpPr>
        <p:grpSpPr>
          <a:xfrm>
            <a:off x="1440993" y="1896005"/>
            <a:ext cx="443540" cy="246221"/>
            <a:chOff x="425947" y="3397974"/>
            <a:chExt cx="642354" cy="283853"/>
          </a:xfrm>
        </p:grpSpPr>
        <p:sp>
          <p:nvSpPr>
            <p:cNvPr id="136" name="Snip Single Corner Rectangle 174">
              <a:extLst>
                <a:ext uri="{FF2B5EF4-FFF2-40B4-BE49-F238E27FC236}">
                  <a16:creationId xmlns:a16="http://schemas.microsoft.com/office/drawing/2014/main" id="{FF38DABF-8B03-4548-8065-E0BE4BA28490}"/>
                </a:ext>
              </a:extLst>
            </p:cNvPr>
            <p:cNvSpPr/>
            <p:nvPr/>
          </p:nvSpPr>
          <p:spPr>
            <a:xfrm flipV="1">
              <a:off x="425947" y="3421793"/>
              <a:ext cx="526428" cy="241818"/>
            </a:xfrm>
            <a:prstGeom prst="snip1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/>
              <a:endParaRPr lang="en-SG" dirty="0">
                <a:solidFill>
                  <a:prstClr val="black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E68B518-E0BF-4E1E-AD93-3BD7CBC3BE4A}"/>
                </a:ext>
              </a:extLst>
            </p:cNvPr>
            <p:cNvSpPr txBox="1"/>
            <p:nvPr/>
          </p:nvSpPr>
          <p:spPr>
            <a:xfrm>
              <a:off x="426394" y="3397974"/>
              <a:ext cx="641907" cy="283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prstClr val="black"/>
                  </a:solidFill>
                </a:rPr>
                <a:t>loop</a:t>
              </a:r>
              <a:endParaRPr lang="en-SG" sz="1000" dirty="0">
                <a:solidFill>
                  <a:prstClr val="black"/>
                </a:solidFill>
              </a:endParaRP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230CA9F9-2DDE-4BC7-8A97-406FE2ABCB4D}"/>
              </a:ext>
            </a:extLst>
          </p:cNvPr>
          <p:cNvSpPr txBox="1"/>
          <p:nvPr/>
        </p:nvSpPr>
        <p:spPr>
          <a:xfrm>
            <a:off x="1416345" y="2165137"/>
            <a:ext cx="898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[until all </a:t>
            </a:r>
            <a:r>
              <a:rPr lang="en-US" sz="1000" dirty="0" err="1">
                <a:solidFill>
                  <a:prstClr val="black"/>
                </a:solidFill>
              </a:rPr>
              <a:t>ICalendar</a:t>
            </a:r>
            <a:r>
              <a:rPr lang="en-US" sz="1000" dirty="0">
                <a:solidFill>
                  <a:prstClr val="black"/>
                </a:solidFill>
              </a:rPr>
              <a:t> objects are read]</a:t>
            </a:r>
            <a:endParaRPr lang="en-SG" sz="1000" dirty="0">
              <a:solidFill>
                <a:prstClr val="black"/>
              </a:solidFill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AA0C631-733D-481C-9EDD-C44165BE79B6}"/>
              </a:ext>
            </a:extLst>
          </p:cNvPr>
          <p:cNvCxnSpPr>
            <a:cxnSpLocks/>
          </p:cNvCxnSpPr>
          <p:nvPr/>
        </p:nvCxnSpPr>
        <p:spPr>
          <a:xfrm>
            <a:off x="2449077" y="2136643"/>
            <a:ext cx="1150310" cy="114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7B002CEF-C0B8-4E46-A38F-FF82E67CFC10}"/>
              </a:ext>
            </a:extLst>
          </p:cNvPr>
          <p:cNvSpPr txBox="1"/>
          <p:nvPr/>
        </p:nvSpPr>
        <p:spPr>
          <a:xfrm>
            <a:off x="2522429" y="1968753"/>
            <a:ext cx="95517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00B050"/>
                </a:solidFill>
              </a:rPr>
              <a:t>reader.readNext</a:t>
            </a:r>
            <a:r>
              <a:rPr lang="en-US" sz="10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0AEAE9A-0C9F-47E4-9983-830B033E297A}"/>
              </a:ext>
            </a:extLst>
          </p:cNvPr>
          <p:cNvGrpSpPr/>
          <p:nvPr/>
        </p:nvGrpSpPr>
        <p:grpSpPr>
          <a:xfrm flipH="1">
            <a:off x="2393957" y="2517436"/>
            <a:ext cx="217349" cy="270072"/>
            <a:chOff x="1028134" y="5612032"/>
            <a:chExt cx="217349" cy="270072"/>
          </a:xfrm>
          <a:noFill/>
        </p:grpSpPr>
        <p:sp>
          <p:nvSpPr>
            <p:cNvPr id="78" name="Freeform 58">
              <a:extLst>
                <a:ext uri="{FF2B5EF4-FFF2-40B4-BE49-F238E27FC236}">
                  <a16:creationId xmlns:a16="http://schemas.microsoft.com/office/drawing/2014/main" id="{D76C460A-6744-4B9A-994D-CD1634827EAE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sz="10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A70F3D9-D9C2-488D-A8BD-108171520565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4"/>
            </a:solidFill>
            <a:ln>
              <a:solidFill>
                <a:srgbClr val="7030A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00">
                <a:solidFill>
                  <a:schemeClr val="dk1"/>
                </a:solidFill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6338A26-D7FF-427C-93AF-918576CCB0AA}"/>
              </a:ext>
            </a:extLst>
          </p:cNvPr>
          <p:cNvSpPr txBox="1"/>
          <p:nvPr/>
        </p:nvSpPr>
        <p:spPr>
          <a:xfrm>
            <a:off x="2619747" y="2505301"/>
            <a:ext cx="93580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Collate the </a:t>
            </a:r>
            <a:r>
              <a:rPr lang="en-US" sz="800" dirty="0" err="1">
                <a:solidFill>
                  <a:schemeClr val="accent4">
                    <a:lumMod val="75000"/>
                  </a:schemeClr>
                </a:solidFill>
              </a:rPr>
              <a:t>ICalendar’s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 into a single </a:t>
            </a:r>
            <a:r>
              <a:rPr lang="en-US" sz="800" dirty="0" err="1">
                <a:solidFill>
                  <a:schemeClr val="accent4">
                    <a:lumMod val="75000"/>
                  </a:schemeClr>
                </a:solidFill>
              </a:rPr>
              <a:t>ICalendar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30115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139</Words>
  <Application>Microsoft Office PowerPoint</Application>
  <PresentationFormat>On-screen Show (4:3)</PresentationFormat>
  <Paragraphs>66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nuki2</cp:lastModifiedBy>
  <cp:revision>128</cp:revision>
  <dcterms:created xsi:type="dcterms:W3CDTF">2016-07-22T14:33:02Z</dcterms:created>
  <dcterms:modified xsi:type="dcterms:W3CDTF">2018-11-11T19:58:26Z</dcterms:modified>
</cp:coreProperties>
</file>