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8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119876" y="1600200"/>
            <a:ext cx="7926300" cy="3124200"/>
          </a:xfrm>
          <a:prstGeom prst="roundRect">
            <a:avLst>
              <a:gd fmla="val 3484" name="adj"/>
            </a:avLst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sz="1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877180" y="3463240"/>
            <a:ext cx="1093635" cy="34676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UserPref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rot="-54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ModelManager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3"/>
          <p:cNvCxnSpPr>
            <a:stCxn id="90" idx="1"/>
            <a:endCxn id="92" idx="2"/>
          </p:cNvCxnSpPr>
          <p:nvPr/>
        </p:nvCxnSpPr>
        <p:spPr>
          <a:xfrm rot="-5400000">
            <a:off x="4174566" y="1238548"/>
            <a:ext cx="613200" cy="4545600"/>
          </a:xfrm>
          <a:prstGeom prst="bentConnector3">
            <a:avLst>
              <a:gd fmla="val -38833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" name="Google Shape;93;p13"/>
          <p:cNvSpPr/>
          <p:nvPr/>
        </p:nvSpPr>
        <p:spPr>
          <a:xfrm rot="-54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 rot="-5400000">
            <a:off x="1626910" y="2952291"/>
            <a:ext cx="270504" cy="175523"/>
          </a:xfrm>
          <a:prstGeom prst="triangle">
            <a:avLst>
              <a:gd fmla="val 50000" name="adj"/>
            </a:avLst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>
            <a:stCxn id="96" idx="3"/>
            <a:endCxn id="89" idx="1"/>
          </p:cNvCxnSpPr>
          <p:nvPr/>
        </p:nvCxnSpPr>
        <p:spPr>
          <a:xfrm>
            <a:off x="2609828" y="3636620"/>
            <a:ext cx="2673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" name="Google Shape;97;p13"/>
          <p:cNvCxnSpPr/>
          <p:nvPr/>
        </p:nvCxnSpPr>
        <p:spPr>
          <a:xfrm>
            <a:off x="910091" y="3040053"/>
            <a:ext cx="419400" cy="3000"/>
          </a:xfrm>
          <a:prstGeom prst="bentConnector3">
            <a:avLst>
              <a:gd fmla="val 5001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BFBFBF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98" name="Google Shape;98;p13"/>
          <p:cNvCxnSpPr>
            <a:stCxn id="94" idx="3"/>
          </p:cNvCxnSpPr>
          <p:nvPr/>
        </p:nvCxnSpPr>
        <p:spPr>
          <a:xfrm>
            <a:off x="1849924" y="3040052"/>
            <a:ext cx="216000" cy="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6" name="Google Shape;96;p13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VersionedDiveLog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>
            <a:stCxn id="101" idx="3"/>
            <a:endCxn id="99" idx="1"/>
          </p:cNvCxnSpPr>
          <p:nvPr/>
        </p:nvCxnSpPr>
        <p:spPr>
          <a:xfrm>
            <a:off x="2624360" y="3003033"/>
            <a:ext cx="201000" cy="105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" name="Google Shape;101;p13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DiveSession</a:t>
            </a: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6313700" y="2858075"/>
            <a:ext cx="880800" cy="346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DiveSession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3"/>
          <p:cNvCxnSpPr>
            <a:stCxn id="104" idx="3"/>
          </p:cNvCxnSpPr>
          <p:nvPr/>
        </p:nvCxnSpPr>
        <p:spPr>
          <a:xfrm>
            <a:off x="6094799" y="3028366"/>
            <a:ext cx="210000" cy="20400"/>
          </a:xfrm>
          <a:prstGeom prst="bentConnector3">
            <a:avLst>
              <a:gd fmla="val 50000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6" name="Google Shape;106;p13"/>
          <p:cNvSpPr/>
          <p:nvPr/>
        </p:nvSpPr>
        <p:spPr>
          <a:xfrm>
            <a:off x="71943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3"/>
          <p:cNvCxnSpPr>
            <a:stCxn id="106" idx="3"/>
            <a:endCxn id="108" idx="1"/>
          </p:cNvCxnSpPr>
          <p:nvPr/>
        </p:nvCxnSpPr>
        <p:spPr>
          <a:xfrm flipH="1" rot="10800000">
            <a:off x="7430395" y="2553991"/>
            <a:ext cx="327600" cy="480900"/>
          </a:xfrm>
          <a:prstGeom prst="bentConnector3">
            <a:avLst>
              <a:gd fmla="val 50008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" name="Google Shape;109;p13"/>
          <p:cNvCxnSpPr>
            <a:stCxn id="110" idx="3"/>
          </p:cNvCxnSpPr>
          <p:nvPr/>
        </p:nvCxnSpPr>
        <p:spPr>
          <a:xfrm rot="5400000">
            <a:off x="3553642" y="2687466"/>
            <a:ext cx="293700" cy="6000"/>
          </a:xfrm>
          <a:prstGeom prst="bentConnector3">
            <a:avLst>
              <a:gd fmla="val 50021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10" name="Google Shape;110;p13"/>
          <p:cNvSpPr/>
          <p:nvPr/>
        </p:nvSpPr>
        <p:spPr>
          <a:xfrm flipH="1">
            <a:off x="3562299" y="2386554"/>
            <a:ext cx="282387" cy="157062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ReadOnlyDiveLog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 rot="-5400000">
            <a:off x="6362886" y="3586305"/>
            <a:ext cx="88101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filtered list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b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ObservableList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3"/>
          <p:cNvCxnSpPr>
            <a:stCxn id="93" idx="1"/>
            <a:endCxn id="113" idx="1"/>
          </p:cNvCxnSpPr>
          <p:nvPr/>
        </p:nvCxnSpPr>
        <p:spPr>
          <a:xfrm flipH="1" rot="-5400000">
            <a:off x="1364419" y="3720000"/>
            <a:ext cx="831600" cy="554400"/>
          </a:xfrm>
          <a:prstGeom prst="bentConnector2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115" name="Google Shape;115;p1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707070" y="3667737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DiveLog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3"/>
          <p:cNvCxnSpPr>
            <a:stCxn id="103" idx="1"/>
            <a:endCxn id="102" idx="1"/>
          </p:cNvCxnSpPr>
          <p:nvPr/>
        </p:nvCxnSpPr>
        <p:spPr>
          <a:xfrm>
            <a:off x="4324972" y="3007222"/>
            <a:ext cx="367800" cy="12300"/>
          </a:xfrm>
          <a:prstGeom prst="straightConnector1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" name="Google Shape;122;p13"/>
          <p:cNvSpPr/>
          <p:nvPr/>
        </p:nvSpPr>
        <p:spPr>
          <a:xfrm rot="-5400000">
            <a:off x="2669073" y="2069158"/>
            <a:ext cx="271014" cy="187417"/>
          </a:xfrm>
          <a:prstGeom prst="triangle">
            <a:avLst>
              <a:gd fmla="val 44517" name="adj"/>
            </a:avLst>
          </a:prstGeom>
          <a:solidFill>
            <a:srgbClr val="E5DFEC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3"/>
          <p:cNvCxnSpPr>
            <a:stCxn id="122" idx="3"/>
            <a:endCxn id="120" idx="1"/>
          </p:cNvCxnSpPr>
          <p:nvPr/>
        </p:nvCxnSpPr>
        <p:spPr>
          <a:xfrm>
            <a:off x="2898288" y="2177726"/>
            <a:ext cx="271800" cy="2700"/>
          </a:xfrm>
          <a:prstGeom prst="bentConnector3">
            <a:avLst>
              <a:gd fmla="val 50017" name="adj1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19050">
            <a:solidFill>
              <a:srgbClr val="7030A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4" name="Google Shape;124;p13"/>
          <p:cNvSpPr/>
          <p:nvPr/>
        </p:nvSpPr>
        <p:spPr>
          <a:xfrm>
            <a:off x="7758050" y="1963575"/>
            <a:ext cx="1157100" cy="334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7758050" y="2386550"/>
            <a:ext cx="1157100" cy="334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OurDate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7758050" y="3261600"/>
            <a:ext cx="1157100" cy="334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DepthProfile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7758050" y="2824075"/>
            <a:ext cx="1157100" cy="334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PressureGroup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7758050" y="3699125"/>
            <a:ext cx="1157100" cy="334800"/>
          </a:xfrm>
          <a:prstGeom prst="rect">
            <a:avLst/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38" scaled="0"/>
          </a:gra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 sz="105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3"/>
          <p:cNvCxnSpPr>
            <a:endCxn id="126" idx="1"/>
          </p:cNvCxnSpPr>
          <p:nvPr/>
        </p:nvCxnSpPr>
        <p:spPr>
          <a:xfrm flipH="1" rot="10800000">
            <a:off x="7590050" y="2991475"/>
            <a:ext cx="1680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3"/>
          <p:cNvCxnSpPr>
            <a:endCxn id="124" idx="1"/>
          </p:cNvCxnSpPr>
          <p:nvPr/>
        </p:nvCxnSpPr>
        <p:spPr>
          <a:xfrm>
            <a:off x="7606550" y="2129475"/>
            <a:ext cx="151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3"/>
          <p:cNvCxnSpPr>
            <a:endCxn id="125" idx="1"/>
          </p:cNvCxnSpPr>
          <p:nvPr/>
        </p:nvCxnSpPr>
        <p:spPr>
          <a:xfrm flipH="1" rot="10800000">
            <a:off x="7638950" y="3429000"/>
            <a:ext cx="119100" cy="21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3"/>
          <p:cNvCxnSpPr/>
          <p:nvPr/>
        </p:nvCxnSpPr>
        <p:spPr>
          <a:xfrm rot="10800000">
            <a:off x="7590175" y="2113125"/>
            <a:ext cx="0" cy="4557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3"/>
          <p:cNvCxnSpPr/>
          <p:nvPr/>
        </p:nvCxnSpPr>
        <p:spPr>
          <a:xfrm>
            <a:off x="7606450" y="3040675"/>
            <a:ext cx="8100" cy="8625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3"/>
          <p:cNvCxnSpPr/>
          <p:nvPr/>
        </p:nvCxnSpPr>
        <p:spPr>
          <a:xfrm flipH="1" rot="10800000">
            <a:off x="7638950" y="3886200"/>
            <a:ext cx="119100" cy="2100"/>
          </a:xfrm>
          <a:prstGeom prst="straightConnector1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3"/>
          <p:cNvSpPr txBox="1"/>
          <p:nvPr/>
        </p:nvSpPr>
        <p:spPr>
          <a:xfrm>
            <a:off x="7578625" y="1813750"/>
            <a:ext cx="175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3</a:t>
            </a:r>
            <a:endParaRPr sz="1000"/>
          </a:p>
        </p:txBody>
      </p:sp>
      <p:cxnSp>
        <p:nvCxnSpPr>
          <p:cNvPr id="135" name="Google Shape;135;p13"/>
          <p:cNvCxnSpPr/>
          <p:nvPr/>
        </p:nvCxnSpPr>
        <p:spPr>
          <a:xfrm flipH="1" rot="10800000">
            <a:off x="7943750" y="3733800"/>
            <a:ext cx="1191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3"/>
          <p:cNvSpPr txBox="1"/>
          <p:nvPr/>
        </p:nvSpPr>
        <p:spPr>
          <a:xfrm>
            <a:off x="7578625" y="2270950"/>
            <a:ext cx="2823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137" name="Google Shape;137;p13"/>
          <p:cNvSpPr txBox="1"/>
          <p:nvPr/>
        </p:nvSpPr>
        <p:spPr>
          <a:xfrm>
            <a:off x="7556500" y="2747813"/>
            <a:ext cx="2823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138" name="Google Shape;138;p13"/>
          <p:cNvSpPr txBox="1"/>
          <p:nvPr/>
        </p:nvSpPr>
        <p:spPr>
          <a:xfrm>
            <a:off x="7541150" y="3123400"/>
            <a:ext cx="2823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</a:t>
            </a:r>
            <a:endParaRPr sz="1000"/>
          </a:p>
        </p:txBody>
      </p:sp>
      <p:sp>
        <p:nvSpPr>
          <p:cNvPr id="139" name="Google Shape;139;p13"/>
          <p:cNvSpPr txBox="1"/>
          <p:nvPr/>
        </p:nvSpPr>
        <p:spPr>
          <a:xfrm>
            <a:off x="7541150" y="3580600"/>
            <a:ext cx="2823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