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3076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1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548" y="236"/>
      </p:cViewPr>
      <p:guideLst>
        <p:guide orient="horz" pos="1488"/>
        <p:guide pos="4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0338" y="685800"/>
            <a:ext cx="6537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718" y="2130428"/>
            <a:ext cx="11114803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1437" y="3886200"/>
            <a:ext cx="915336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0273" y="274641"/>
            <a:ext cx="294215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812" y="274641"/>
            <a:ext cx="860852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933" y="4406903"/>
            <a:ext cx="1111480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933" y="2906713"/>
            <a:ext cx="1111480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812" y="1600203"/>
            <a:ext cx="57753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088" y="1600203"/>
            <a:ext cx="57753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813" y="1535113"/>
            <a:ext cx="577760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813" y="2174875"/>
            <a:ext cx="577760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2550" y="1535113"/>
            <a:ext cx="577987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42550" y="2174875"/>
            <a:ext cx="577987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813" y="273050"/>
            <a:ext cx="43019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447" y="273053"/>
            <a:ext cx="730998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813" y="1435103"/>
            <a:ext cx="43019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34" y="4800600"/>
            <a:ext cx="78457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63034" y="612775"/>
            <a:ext cx="784574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3034" y="5367338"/>
            <a:ext cx="78457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812" y="274638"/>
            <a:ext cx="117686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812" y="1600203"/>
            <a:ext cx="117686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812" y="6356353"/>
            <a:ext cx="3051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67715" y="6356353"/>
            <a:ext cx="4140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1304" y="6356353"/>
            <a:ext cx="3051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425496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433932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849267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577078" y="907620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505070" y="1258314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403307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:Task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016706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944699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7568201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492001" y="161363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85222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04219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102091" y="151234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09543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75227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657473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347121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92607" y="2731316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7617667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TaskBook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851311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38874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11389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9463277" y="2568609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VersionedTaskBook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480329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4690914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515884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952613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853646" y="2958109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651877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8999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002098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3657470" y="2731317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674367" y="1363921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658120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735649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ReadOnlyTaskBook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554162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9633813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0493700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010110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9010110" y="3564917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7642038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Chelsey Ong</cp:lastModifiedBy>
  <cp:revision>108</cp:revision>
  <dcterms:created xsi:type="dcterms:W3CDTF">2016-07-22T14:33:02Z</dcterms:created>
  <dcterms:modified xsi:type="dcterms:W3CDTF">2018-10-21T04:03:05Z</dcterms:modified>
</cp:coreProperties>
</file>