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4" y="4704348"/>
            <a:ext cx="5770893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task book (before ‘add t/Do math homework …’ was executed) will be restored to state ab1.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518228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21227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21517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2398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02919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01611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TaskBook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Chelsey Ong</cp:lastModifiedBy>
  <cp:revision>37</cp:revision>
  <dcterms:created xsi:type="dcterms:W3CDTF">2017-07-27T00:35:51Z</dcterms:created>
  <dcterms:modified xsi:type="dcterms:W3CDTF">2018-10-21T03:54:18Z</dcterms:modified>
</cp:coreProperties>
</file>