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05767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45661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ab1:</a:t>
                      </a:r>
                      <a:r>
                        <a:rPr lang="en-SG" sz="1800" u="sng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43465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Chelsey Ong</cp:lastModifiedBy>
  <cp:revision>26</cp:revision>
  <dcterms:created xsi:type="dcterms:W3CDTF">2017-07-27T00:35:51Z</dcterms:created>
  <dcterms:modified xsi:type="dcterms:W3CDTF">2018-10-21T03:49:09Z</dcterms:modified>
</cp:coreProperties>
</file>