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904" y="-8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Chelsey Ong</cp:lastModifiedBy>
  <cp:revision>59</cp:revision>
  <dcterms:created xsi:type="dcterms:W3CDTF">2016-07-22T14:33:02Z</dcterms:created>
  <dcterms:modified xsi:type="dcterms:W3CDTF">2018-10-21T03:29:09Z</dcterms:modified>
</cp:coreProperties>
</file>