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29284" y="2264095"/>
            <a:ext cx="2487571" cy="13839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Add t/Do Math homework…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36612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13036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894137" y="5123174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60762"/>
              </p:ext>
            </p:extLst>
          </p:nvPr>
        </p:nvGraphicFramePr>
        <p:xfrm>
          <a:off x="2491232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18132"/>
              </p:ext>
            </p:extLst>
          </p:nvPr>
        </p:nvGraphicFramePr>
        <p:xfrm>
          <a:off x="4509224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96786"/>
              </p:ext>
            </p:extLst>
          </p:nvPr>
        </p:nvGraphicFramePr>
        <p:xfrm>
          <a:off x="2491232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85043"/>
              </p:ext>
            </p:extLst>
          </p:nvPr>
        </p:nvGraphicFramePr>
        <p:xfrm>
          <a:off x="473240" y="3908450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ab0:Task</a:t>
                      </a:r>
                      <a:r>
                        <a:rPr lang="en-SG" sz="1800" u="sng" dirty="0"/>
                        <a:t>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F144C-EC66-46E7-97DC-BB839A1578F5}"/>
              </a:ext>
            </a:extLst>
          </p:cNvPr>
          <p:cNvCxnSpPr>
            <a:cxnSpLocks/>
          </p:cNvCxnSpPr>
          <p:nvPr/>
        </p:nvCxnSpPr>
        <p:spPr>
          <a:xfrm flipV="1">
            <a:off x="338076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AD13C-14D7-4ED9-AAC9-B4BBD707577B}"/>
              </a:ext>
            </a:extLst>
          </p:cNvPr>
          <p:cNvCxnSpPr>
            <a:cxnSpLocks/>
          </p:cNvCxnSpPr>
          <p:nvPr/>
        </p:nvCxnSpPr>
        <p:spPr>
          <a:xfrm flipV="1">
            <a:off x="5497637" y="443249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Chelsey Ong</cp:lastModifiedBy>
  <cp:revision>32</cp:revision>
  <dcterms:created xsi:type="dcterms:W3CDTF">2017-07-27T00:35:51Z</dcterms:created>
  <dcterms:modified xsi:type="dcterms:W3CDTF">2018-10-21T03:50:15Z</dcterms:modified>
</cp:coreProperties>
</file>