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/>
              <a:t>State ab2 </a:t>
            </a:r>
            <a:r>
              <a:rPr lang="en-SG" dirty="0"/>
              <a:t>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367010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03278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61666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65627"/>
              </p:ext>
            </p:extLst>
          </p:nvPr>
        </p:nvGraphicFramePr>
        <p:xfrm>
          <a:off x="473240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275791"/>
              </p:ext>
            </p:extLst>
          </p:nvPr>
        </p:nvGraphicFramePr>
        <p:xfrm>
          <a:off x="2440458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296121"/>
              </p:ext>
            </p:extLst>
          </p:nvPr>
        </p:nvGraphicFramePr>
        <p:xfrm>
          <a:off x="4409785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/>
                        <a:t>ab3:</a:t>
                      </a:r>
                      <a:r>
                        <a:rPr lang="en-SG" sz="1800" u="sng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Chelsey Ong</cp:lastModifiedBy>
  <cp:revision>36</cp:revision>
  <dcterms:created xsi:type="dcterms:W3CDTF">2017-07-27T00:35:51Z</dcterms:created>
  <dcterms:modified xsi:type="dcterms:W3CDTF">2018-10-21T03:52:11Z</dcterms:modified>
</cp:coreProperties>
</file>