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5" d="100"/>
          <a:sy n="125" d="100"/>
        </p:scale>
        <p:origin x="-76" y="-6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TaskBook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29" y="1862796"/>
            <a:ext cx="1585471" cy="748878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AddTaskCommand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DeferDeadlineCommand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Chelsey Ong</cp:lastModifiedBy>
  <cp:revision>93</cp:revision>
  <dcterms:created xsi:type="dcterms:W3CDTF">2016-07-22T14:33:02Z</dcterms:created>
  <dcterms:modified xsi:type="dcterms:W3CDTF">2018-10-21T03:00:54Z</dcterms:modified>
</cp:coreProperties>
</file>