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94316" y="2149099"/>
            <a:ext cx="1330472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00932"/>
              </p:ext>
            </p:extLst>
          </p:nvPr>
        </p:nvGraphicFramePr>
        <p:xfrm>
          <a:off x="473240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TaskBook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518074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39725"/>
              </p:ext>
            </p:extLst>
          </p:nvPr>
        </p:nvGraphicFramePr>
        <p:xfrm>
          <a:off x="4423446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ab2:</a:t>
                      </a:r>
                      <a:r>
                        <a:rPr lang="en-SG" sz="1800" u="sng" dirty="0"/>
                        <a:t>TaskBook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110543"/>
              </p:ext>
            </p:extLst>
          </p:nvPr>
        </p:nvGraphicFramePr>
        <p:xfrm>
          <a:off x="2448342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ab1:</a:t>
                      </a:r>
                      <a:r>
                        <a:rPr lang="en-SG" sz="1800" u="sng" dirty="0"/>
                        <a:t>TaskBook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957877"/>
              </p:ext>
            </p:extLst>
          </p:nvPr>
        </p:nvGraphicFramePr>
        <p:xfrm>
          <a:off x="473239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ab0:Task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141238"/>
              </p:ext>
            </p:extLst>
          </p:nvPr>
        </p:nvGraphicFramePr>
        <p:xfrm>
          <a:off x="4423446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/>
                        <a:t>ab2:</a:t>
                      </a:r>
                      <a:r>
                        <a:rPr lang="en-SG" sz="1800" u="sng"/>
                        <a:t>TaskBook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502485"/>
              </p:ext>
            </p:extLst>
          </p:nvPr>
        </p:nvGraphicFramePr>
        <p:xfrm>
          <a:off x="2448343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ab1:</a:t>
                      </a:r>
                      <a:r>
                        <a:rPr lang="en-SG" sz="1800" u="sng" dirty="0"/>
                        <a:t>TaskBook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E497F-B97D-46E2-8C9C-D52263C33E33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B8CDF7-0D47-4F21-BF2D-957E827A9877}"/>
              </a:ext>
            </a:extLst>
          </p:cNvPr>
          <p:cNvCxnSpPr>
            <a:cxnSpLocks/>
          </p:cNvCxnSpPr>
          <p:nvPr/>
        </p:nvCxnSpPr>
        <p:spPr>
          <a:xfrm flipV="1">
            <a:off x="3302417" y="449676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Chelsey Ong</cp:lastModifiedBy>
  <cp:revision>39</cp:revision>
  <dcterms:created xsi:type="dcterms:W3CDTF">2017-07-27T00:35:51Z</dcterms:created>
  <dcterms:modified xsi:type="dcterms:W3CDTF">2018-10-21T03:51:24Z</dcterms:modified>
</cp:coreProperties>
</file>