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717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6057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88569" y="1365809"/>
            <a:ext cx="162247" cy="9180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491670" y="1613633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52306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990600"/>
            <a:ext cx="16915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execute(“sell 1 q/10”)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45962" y="1512341"/>
            <a:ext cx="3164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341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647392" y="1878587"/>
            <a:ext cx="881114" cy="1104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86000"/>
            <a:ext cx="1874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59142" y="2746338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9816" y="2745153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getFilteredBookList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631685" y="109662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(“sell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8274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6" y="2568606"/>
            <a:ext cx="161450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bookToSell:Book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21445" y="335280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543911" y="203875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171399" cy="2614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15088" y="2975344"/>
            <a:ext cx="10810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62400" y="1036554"/>
            <a:ext cx="1093635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:Sell Command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9601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1780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286412" y="2881280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9595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00823" y="3157385"/>
            <a:ext cx="10954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deductQuantity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5888776" y="3751362"/>
            <a:ext cx="23976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815088" y="3219589"/>
            <a:ext cx="1158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F2CD7CA-092C-4B8A-98C6-17B0CBB9F1CD}"/>
              </a:ext>
            </a:extLst>
          </p:cNvPr>
          <p:cNvSpPr/>
          <p:nvPr/>
        </p:nvSpPr>
        <p:spPr>
          <a:xfrm>
            <a:off x="5662688" y="198132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62">
            <a:extLst>
              <a:ext uri="{FF2B5EF4-FFF2-40B4-BE49-F238E27FC236}">
                <a16:creationId xmlns:a16="http://schemas.microsoft.com/office/drawing/2014/main" id="{0E009291-5AF9-4B39-803B-230FB8CA9E21}"/>
              </a:ext>
            </a:extLst>
          </p:cNvPr>
          <p:cNvSpPr/>
          <p:nvPr/>
        </p:nvSpPr>
        <p:spPr>
          <a:xfrm>
            <a:off x="5186429" y="1613633"/>
            <a:ext cx="1093635" cy="5363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s:Sell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E3AE94-7BC3-4955-9348-5DC4962BDC4C}"/>
              </a:ext>
            </a:extLst>
          </p:cNvPr>
          <p:cNvCxnSpPr>
            <a:cxnSpLocks/>
          </p:cNvCxnSpPr>
          <p:nvPr/>
        </p:nvCxnSpPr>
        <p:spPr>
          <a:xfrm flipV="1">
            <a:off x="3647392" y="2088051"/>
            <a:ext cx="7838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816FC1-04F4-4163-9D9B-84851E07E492}"/>
              </a:ext>
            </a:extLst>
          </p:cNvPr>
          <p:cNvCxnSpPr>
            <a:cxnSpLocks/>
          </p:cNvCxnSpPr>
          <p:nvPr/>
        </p:nvCxnSpPr>
        <p:spPr>
          <a:xfrm>
            <a:off x="4617493" y="2258065"/>
            <a:ext cx="1034055" cy="1296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B0000A2-F8D9-4CD5-91D3-E8D5253A3B68}"/>
              </a:ext>
            </a:extLst>
          </p:cNvPr>
          <p:cNvSpPr/>
          <p:nvPr/>
        </p:nvSpPr>
        <p:spPr>
          <a:xfrm>
            <a:off x="4440184" y="2063570"/>
            <a:ext cx="160117" cy="2070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CF8746-802A-4090-B112-CEECEF3A7E3A}"/>
              </a:ext>
            </a:extLst>
          </p:cNvPr>
          <p:cNvCxnSpPr>
            <a:cxnSpLocks/>
          </p:cNvCxnSpPr>
          <p:nvPr/>
        </p:nvCxnSpPr>
        <p:spPr>
          <a:xfrm>
            <a:off x="4614234" y="2088051"/>
            <a:ext cx="5610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87B090-9006-4462-9259-2C053B34FE3E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640968" y="2269116"/>
            <a:ext cx="879275" cy="15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98E286-E229-45AC-A3BC-E81C42C69C4B}"/>
              </a:ext>
            </a:extLst>
          </p:cNvPr>
          <p:cNvSpPr txBox="1"/>
          <p:nvPr/>
        </p:nvSpPr>
        <p:spPr>
          <a:xfrm>
            <a:off x="3653209" y="1906653"/>
            <a:ext cx="88065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parse(“1 q/10”)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8485F-68C3-4DD0-BF02-E37176880067}"/>
              </a:ext>
            </a:extLst>
          </p:cNvPr>
          <p:cNvCxnSpPr>
            <a:cxnSpLocks/>
          </p:cNvCxnSpPr>
          <p:nvPr/>
        </p:nvCxnSpPr>
        <p:spPr>
          <a:xfrm>
            <a:off x="5745014" y="2271033"/>
            <a:ext cx="0" cy="1987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ED9E1C43-CA06-4731-BF69-781C171BE3EB}"/>
              </a:ext>
            </a:extLst>
          </p:cNvPr>
          <p:cNvSpPr/>
          <p:nvPr/>
        </p:nvSpPr>
        <p:spPr>
          <a:xfrm>
            <a:off x="8991600" y="1956995"/>
            <a:ext cx="1272821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:Quantity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EF1C7F-529D-4FD2-BDAD-D0F65E692744}"/>
              </a:ext>
            </a:extLst>
          </p:cNvPr>
          <p:cNvCxnSpPr>
            <a:cxnSpLocks/>
          </p:cNvCxnSpPr>
          <p:nvPr/>
        </p:nvCxnSpPr>
        <p:spPr>
          <a:xfrm>
            <a:off x="5888776" y="3376576"/>
            <a:ext cx="23348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1499F5F-5864-4B0B-BA55-1319DBAE79D6}"/>
              </a:ext>
            </a:extLst>
          </p:cNvPr>
          <p:cNvCxnSpPr>
            <a:cxnSpLocks/>
          </p:cNvCxnSpPr>
          <p:nvPr/>
        </p:nvCxnSpPr>
        <p:spPr>
          <a:xfrm>
            <a:off x="9628010" y="2303150"/>
            <a:ext cx="25085" cy="20457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9699FD-92DE-4E7D-B45A-CFBC8FABF001}"/>
              </a:ext>
            </a:extLst>
          </p:cNvPr>
          <p:cNvSpPr/>
          <p:nvPr/>
        </p:nvSpPr>
        <p:spPr>
          <a:xfrm>
            <a:off x="9574929" y="3409403"/>
            <a:ext cx="127597" cy="211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9A671F-9BB2-444D-B90D-8804EE94FA1E}"/>
              </a:ext>
            </a:extLst>
          </p:cNvPr>
          <p:cNvCxnSpPr>
            <a:cxnSpLocks/>
          </p:cNvCxnSpPr>
          <p:nvPr/>
        </p:nvCxnSpPr>
        <p:spPr>
          <a:xfrm>
            <a:off x="8351378" y="3439415"/>
            <a:ext cx="12235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D1AF56-7878-4D71-9D78-91AC72C762DD}"/>
              </a:ext>
            </a:extLst>
          </p:cNvPr>
          <p:cNvCxnSpPr>
            <a:cxnSpLocks/>
          </p:cNvCxnSpPr>
          <p:nvPr/>
        </p:nvCxnSpPr>
        <p:spPr>
          <a:xfrm>
            <a:off x="8351378" y="3626909"/>
            <a:ext cx="12144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2C43E-D1CC-4200-AB10-8F5B711B4CCA}"/>
              </a:ext>
            </a:extLst>
          </p:cNvPr>
          <p:cNvSpPr txBox="1"/>
          <p:nvPr/>
        </p:nvSpPr>
        <p:spPr>
          <a:xfrm>
            <a:off x="8354887" y="3172912"/>
            <a:ext cx="120481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decrease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(amount)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5E9FD12-C3CF-4B8E-B195-DD435963A6DF}"/>
              </a:ext>
            </a:extLst>
          </p:cNvPr>
          <p:cNvSpPr/>
          <p:nvPr/>
        </p:nvSpPr>
        <p:spPr>
          <a:xfrm>
            <a:off x="5745014" y="3303295"/>
            <a:ext cx="143762" cy="512605"/>
          </a:xfrm>
          <a:prstGeom prst="rect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BA0832-C507-4641-ACCF-106A386DBB48}"/>
              </a:ext>
            </a:extLst>
          </p:cNvPr>
          <p:cNvCxnSpPr>
            <a:cxnSpLocks/>
          </p:cNvCxnSpPr>
          <p:nvPr/>
        </p:nvCxnSpPr>
        <p:spPr>
          <a:xfrm>
            <a:off x="5815088" y="3249718"/>
            <a:ext cx="244206" cy="2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20F616-EA7D-46CA-97C8-2DF27BD4DCF7}"/>
              </a:ext>
            </a:extLst>
          </p:cNvPr>
          <p:cNvCxnSpPr>
            <a:cxnSpLocks/>
          </p:cNvCxnSpPr>
          <p:nvPr/>
        </p:nvCxnSpPr>
        <p:spPr>
          <a:xfrm>
            <a:off x="6059935" y="3249718"/>
            <a:ext cx="0" cy="461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52D1C4-AF73-4C05-B274-21CD2821CBB6}"/>
              </a:ext>
            </a:extLst>
          </p:cNvPr>
          <p:cNvCxnSpPr>
            <a:cxnSpLocks/>
          </p:cNvCxnSpPr>
          <p:nvPr/>
        </p:nvCxnSpPr>
        <p:spPr>
          <a:xfrm flipH="1">
            <a:off x="6000109" y="3298573"/>
            <a:ext cx="59827" cy="352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340FCB-E688-4D08-8802-B015AF31F8FE}"/>
              </a:ext>
            </a:extLst>
          </p:cNvPr>
          <p:cNvCxnSpPr>
            <a:cxnSpLocks/>
          </p:cNvCxnSpPr>
          <p:nvPr/>
        </p:nvCxnSpPr>
        <p:spPr>
          <a:xfrm flipH="1">
            <a:off x="5891440" y="3333860"/>
            <a:ext cx="10867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07541D5-868D-449A-9B18-DC675971D8C8}"/>
              </a:ext>
            </a:extLst>
          </p:cNvPr>
          <p:cNvCxnSpPr>
            <a:cxnSpLocks/>
          </p:cNvCxnSpPr>
          <p:nvPr/>
        </p:nvCxnSpPr>
        <p:spPr>
          <a:xfrm>
            <a:off x="5898784" y="3791076"/>
            <a:ext cx="21595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FBC84DE-4B54-4BFB-9892-54649E580E41}"/>
              </a:ext>
            </a:extLst>
          </p:cNvPr>
          <p:cNvCxnSpPr>
            <a:cxnSpLocks/>
          </p:cNvCxnSpPr>
          <p:nvPr/>
        </p:nvCxnSpPr>
        <p:spPr>
          <a:xfrm>
            <a:off x="6114740" y="3791076"/>
            <a:ext cx="0" cy="705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49C28A2-2819-4B17-97B7-E66BBBEA69E6}"/>
              </a:ext>
            </a:extLst>
          </p:cNvPr>
          <p:cNvCxnSpPr>
            <a:cxnSpLocks/>
          </p:cNvCxnSpPr>
          <p:nvPr/>
        </p:nvCxnSpPr>
        <p:spPr>
          <a:xfrm flipH="1">
            <a:off x="6054913" y="3864365"/>
            <a:ext cx="59828" cy="352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DB8B21A-5157-4D22-A459-95658E1A5CD5}"/>
              </a:ext>
            </a:extLst>
          </p:cNvPr>
          <p:cNvCxnSpPr>
            <a:cxnSpLocks/>
          </p:cNvCxnSpPr>
          <p:nvPr/>
        </p:nvCxnSpPr>
        <p:spPr>
          <a:xfrm flipH="1">
            <a:off x="5828058" y="3899652"/>
            <a:ext cx="22685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6409A7-5FC1-4FD9-8937-DA772FBD189A}"/>
              </a:ext>
            </a:extLst>
          </p:cNvPr>
          <p:cNvSpPr txBox="1"/>
          <p:nvPr/>
        </p:nvSpPr>
        <p:spPr>
          <a:xfrm>
            <a:off x="5700651" y="3192768"/>
            <a:ext cx="1298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createSoldBook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113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43358-5CB8-43F3-85C0-982563D95D9C}"/>
              </a:ext>
            </a:extLst>
          </p:cNvPr>
          <p:cNvGrpSpPr/>
          <p:nvPr/>
        </p:nvGrpSpPr>
        <p:grpSpPr>
          <a:xfrm>
            <a:off x="57972" y="906485"/>
            <a:ext cx="8594781" cy="3613229"/>
            <a:chOff x="77296" y="1278293"/>
            <a:chExt cx="11561089" cy="53557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986145-80D2-4493-9B95-FBB5F9AE8E89}"/>
                </a:ext>
              </a:extLst>
            </p:cNvPr>
            <p:cNvSpPr/>
            <p:nvPr/>
          </p:nvSpPr>
          <p:spPr>
            <a:xfrm>
              <a:off x="513185" y="1278294"/>
              <a:ext cx="6787290" cy="5355771"/>
            </a:xfrm>
            <a:prstGeom prst="roundRect">
              <a:avLst>
                <a:gd name="adj" fmla="val 5778"/>
              </a:avLst>
            </a:prstGeom>
            <a:ln>
              <a:noFill/>
            </a:ln>
            <a:effectLst>
              <a:softEdge rad="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35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0E4E80-6AF1-4CAC-86FC-F362BCCC0091}"/>
                </a:ext>
              </a:extLst>
            </p:cNvPr>
            <p:cNvSpPr/>
            <p:nvPr/>
          </p:nvSpPr>
          <p:spPr>
            <a:xfrm>
              <a:off x="7393321" y="1278293"/>
              <a:ext cx="4245064" cy="5355772"/>
            </a:xfrm>
            <a:prstGeom prst="roundRect">
              <a:avLst>
                <a:gd name="adj" fmla="val 5334"/>
              </a:avLst>
            </a:prstGeom>
            <a:solidFill>
              <a:srgbClr val="CCCCFF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C475B6-F64F-4716-8B36-68D8054814E8}"/>
                </a:ext>
              </a:extLst>
            </p:cNvPr>
            <p:cNvSpPr txBox="1"/>
            <p:nvPr/>
          </p:nvSpPr>
          <p:spPr>
            <a:xfrm>
              <a:off x="513185" y="1278293"/>
              <a:ext cx="677493" cy="410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chemeClr val="accent1"/>
                  </a:solidFill>
                </a:rPr>
                <a:t>Logic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A75604-382B-472E-83DF-850C7615BF2A}"/>
                </a:ext>
              </a:extLst>
            </p:cNvPr>
            <p:cNvSpPr txBox="1"/>
            <p:nvPr/>
          </p:nvSpPr>
          <p:spPr>
            <a:xfrm>
              <a:off x="7393321" y="1278293"/>
              <a:ext cx="724878" cy="68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3E79EC-5578-48FB-BC48-A39866B1471B}"/>
                </a:ext>
              </a:extLst>
            </p:cNvPr>
            <p:cNvSpPr/>
            <p:nvPr/>
          </p:nvSpPr>
          <p:spPr>
            <a:xfrm>
              <a:off x="817916" y="1764811"/>
              <a:ext cx="140892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</a:t>
              </a:r>
              <a:r>
                <a:rPr lang="en-SG" sz="1200" dirty="0" err="1"/>
                <a:t>LogicManager</a:t>
              </a:r>
              <a:endParaRPr lang="en-SG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ACFBA-C99C-4014-A3B1-F585F65558E9}"/>
                </a:ext>
              </a:extLst>
            </p:cNvPr>
            <p:cNvSpPr/>
            <p:nvPr/>
          </p:nvSpPr>
          <p:spPr>
            <a:xfrm>
              <a:off x="2798947" y="1447570"/>
              <a:ext cx="1408922" cy="5211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:Inventory</a:t>
              </a:r>
            </a:p>
            <a:p>
              <a:pPr algn="ctr"/>
              <a:r>
                <a:rPr lang="en-SG" sz="1200" dirty="0" err="1"/>
                <a:t>BookParser</a:t>
              </a:r>
              <a:endParaRPr lang="en-SG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D257DC-BE87-404C-8D94-2DB3C42E4C3B}"/>
                </a:ext>
              </a:extLst>
            </p:cNvPr>
            <p:cNvSpPr/>
            <p:nvPr/>
          </p:nvSpPr>
          <p:spPr>
            <a:xfrm>
              <a:off x="4291840" y="2269729"/>
              <a:ext cx="1408922" cy="502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</a:t>
              </a:r>
              <a:r>
                <a:rPr lang="en-SG" sz="1200" dirty="0" err="1"/>
                <a:t>sellCommand</a:t>
              </a:r>
              <a:r>
                <a:rPr lang="en-SG" sz="1200" dirty="0"/>
                <a:t> Parser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47B500-0B7C-4C0C-936A-9FF295468C9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522377" y="2103365"/>
              <a:ext cx="0" cy="4530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E9363D-C666-4297-96BD-06F66995251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1968759"/>
              <a:ext cx="0" cy="466530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C16E8-97D5-4B92-8D5F-605363511D3D}"/>
                </a:ext>
              </a:extLst>
            </p:cNvPr>
            <p:cNvCxnSpPr>
              <a:cxnSpLocks/>
            </p:cNvCxnSpPr>
            <p:nvPr/>
          </p:nvCxnSpPr>
          <p:spPr>
            <a:xfrm>
              <a:off x="4991657" y="2755640"/>
              <a:ext cx="0" cy="387842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722298-CE1A-432C-B970-C8F92D8E1CFE}"/>
                </a:ext>
              </a:extLst>
            </p:cNvPr>
            <p:cNvSpPr/>
            <p:nvPr/>
          </p:nvSpPr>
          <p:spPr>
            <a:xfrm>
              <a:off x="4914503" y="2772258"/>
              <a:ext cx="154309" cy="2114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C7F538-3288-42CC-AEED-9DDBF3C088C5}"/>
                </a:ext>
              </a:extLst>
            </p:cNvPr>
            <p:cNvSpPr/>
            <p:nvPr/>
          </p:nvSpPr>
          <p:spPr>
            <a:xfrm>
              <a:off x="3417517" y="2397737"/>
              <a:ext cx="154294" cy="1063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9395A-907A-4F05-9EA6-277FCECF06E1}"/>
                </a:ext>
              </a:extLst>
            </p:cNvPr>
            <p:cNvCxnSpPr>
              <a:cxnSpLocks/>
            </p:cNvCxnSpPr>
            <p:nvPr/>
          </p:nvCxnSpPr>
          <p:spPr>
            <a:xfrm>
              <a:off x="3587381" y="2495046"/>
              <a:ext cx="704461" cy="1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2CCED9-57C3-44DE-A1FE-C6C854D041AA}"/>
                </a:ext>
              </a:extLst>
            </p:cNvPr>
            <p:cNvSpPr/>
            <p:nvPr/>
          </p:nvSpPr>
          <p:spPr>
            <a:xfrm>
              <a:off x="1432179" y="2253110"/>
              <a:ext cx="193237" cy="4175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EFBA8F-DB18-4848-B417-B4A5AC0673F4}"/>
                </a:ext>
              </a:extLst>
            </p:cNvPr>
            <p:cNvCxnSpPr/>
            <p:nvPr/>
          </p:nvCxnSpPr>
          <p:spPr>
            <a:xfrm>
              <a:off x="513185" y="2253111"/>
              <a:ext cx="918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505EB8-D90E-4779-B672-A82321FC859A}"/>
                </a:ext>
              </a:extLst>
            </p:cNvPr>
            <p:cNvSpPr txBox="1"/>
            <p:nvPr/>
          </p:nvSpPr>
          <p:spPr>
            <a:xfrm>
              <a:off x="77296" y="2045796"/>
              <a:ext cx="1397679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execute(“sell 1 q/10”)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AFFEB56-1288-423F-BBD4-BFC91A4B8E21}"/>
                </a:ext>
              </a:extLst>
            </p:cNvPr>
            <p:cNvCxnSpPr>
              <a:cxnSpLocks/>
            </p:cNvCxnSpPr>
            <p:nvPr/>
          </p:nvCxnSpPr>
          <p:spPr>
            <a:xfrm>
              <a:off x="1599530" y="2397737"/>
              <a:ext cx="18168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FC2C55-5B99-44D4-83A3-78548E94CE62}"/>
                </a:ext>
              </a:extLst>
            </p:cNvPr>
            <p:cNvSpPr txBox="1"/>
            <p:nvPr/>
          </p:nvSpPr>
          <p:spPr>
            <a:xfrm>
              <a:off x="1737304" y="2151516"/>
              <a:ext cx="1539991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chemeClr val="accent1"/>
                  </a:solidFill>
                </a:rPr>
                <a:t>parseCommand</a:t>
              </a:r>
              <a:r>
                <a:rPr lang="en-SG" sz="750" dirty="0">
                  <a:solidFill>
                    <a:schemeClr val="accent1"/>
                  </a:solidFill>
                </a:rPr>
                <a:t>(“sell 1”)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C58A93-59F3-45C3-85E7-0CD2ED212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560" y="2975445"/>
              <a:ext cx="1333944" cy="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871CAA6-F46E-4664-BEEF-3B4B5CED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9530" y="3438331"/>
              <a:ext cx="1788404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9045EF-B072-4323-832F-6FCF7B4AB0B5}"/>
                </a:ext>
              </a:extLst>
            </p:cNvPr>
            <p:cNvSpPr/>
            <p:nvPr/>
          </p:nvSpPr>
          <p:spPr>
            <a:xfrm>
              <a:off x="5817428" y="2707314"/>
              <a:ext cx="1438850" cy="511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s: </a:t>
              </a:r>
              <a:r>
                <a:rPr lang="en-SG" sz="1200" dirty="0" err="1"/>
                <a:t>sellCommand</a:t>
              </a:r>
              <a:endParaRPr lang="en-SG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E788A1-6850-4E90-8871-5629FC586886}"/>
                </a:ext>
              </a:extLst>
            </p:cNvPr>
            <p:cNvSpPr/>
            <p:nvPr/>
          </p:nvSpPr>
          <p:spPr>
            <a:xfrm>
              <a:off x="4914502" y="3078526"/>
              <a:ext cx="154295" cy="3828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C9AF4F-0B71-4D8E-9407-75695CA962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0560" y="3087857"/>
              <a:ext cx="1333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A54F3F-38FF-4EFA-8C3A-FB3AE0FB1924}"/>
                </a:ext>
              </a:extLst>
            </p:cNvPr>
            <p:cNvCxnSpPr>
              <a:cxnSpLocks/>
            </p:cNvCxnSpPr>
            <p:nvPr/>
          </p:nvCxnSpPr>
          <p:spPr>
            <a:xfrm>
              <a:off x="5078128" y="3153174"/>
              <a:ext cx="748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48E971-E0AE-4920-AEDA-2CB41E6564CF}"/>
                </a:ext>
              </a:extLst>
            </p:cNvPr>
            <p:cNvSpPr/>
            <p:nvPr/>
          </p:nvSpPr>
          <p:spPr>
            <a:xfrm>
              <a:off x="6444735" y="3222750"/>
              <a:ext cx="125830" cy="168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B41FD1B-7073-46BC-8DBF-9A9B7B4609C1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5068800" y="3391286"/>
              <a:ext cx="1438850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03E4D8-AB5D-4E19-83EE-9427757EA3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4091" y="3445002"/>
              <a:ext cx="1333944" cy="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7AF0F1-E305-4537-8CA0-F593040FD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962" y="6401531"/>
              <a:ext cx="894202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8F8848-3E39-472D-856B-422A16067D1B}"/>
                </a:ext>
              </a:extLst>
            </p:cNvPr>
            <p:cNvCxnSpPr>
              <a:cxnSpLocks/>
            </p:cNvCxnSpPr>
            <p:nvPr/>
          </p:nvCxnSpPr>
          <p:spPr>
            <a:xfrm>
              <a:off x="6507650" y="3106519"/>
              <a:ext cx="0" cy="352754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DE26CC0-A465-4230-AE23-8A9AF04EC623}"/>
                </a:ext>
              </a:extLst>
            </p:cNvPr>
            <p:cNvSpPr/>
            <p:nvPr/>
          </p:nvSpPr>
          <p:spPr>
            <a:xfrm>
              <a:off x="6451609" y="3729478"/>
              <a:ext cx="132728" cy="24071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2E90B3-4F6C-4F5A-A322-13F6FE8EFBDC}"/>
                </a:ext>
              </a:extLst>
            </p:cNvPr>
            <p:cNvSpPr txBox="1"/>
            <p:nvPr/>
          </p:nvSpPr>
          <p:spPr>
            <a:xfrm>
              <a:off x="3698027" y="3039882"/>
              <a:ext cx="10677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parse(“1 q/10”)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47DE898-D744-4B68-ACE9-555A8B62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377" y="3765104"/>
              <a:ext cx="4922358" cy="251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4BF0D18-B77F-4EB4-A437-1373A938B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9530" y="6124481"/>
              <a:ext cx="4845205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4D86F-D154-4ED3-993F-B1D4E1711CBD}"/>
                </a:ext>
              </a:extLst>
            </p:cNvPr>
            <p:cNvSpPr txBox="1"/>
            <p:nvPr/>
          </p:nvSpPr>
          <p:spPr>
            <a:xfrm>
              <a:off x="3596256" y="3518881"/>
              <a:ext cx="742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execute()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656E15-1FB2-406B-B039-1FE688782D7C}"/>
                </a:ext>
              </a:extLst>
            </p:cNvPr>
            <p:cNvSpPr txBox="1"/>
            <p:nvPr/>
          </p:nvSpPr>
          <p:spPr>
            <a:xfrm>
              <a:off x="7085865" y="5879075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4F9BB6-B19C-43D0-8C09-3F1AB1C29035}"/>
                </a:ext>
              </a:extLst>
            </p:cNvPr>
            <p:cNvSpPr txBox="1"/>
            <p:nvPr/>
          </p:nvSpPr>
          <p:spPr>
            <a:xfrm>
              <a:off x="758612" y="6155310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68FD30-1F33-4262-8AE5-8D1BDE2EE343}"/>
                </a:ext>
              </a:extLst>
            </p:cNvPr>
            <p:cNvSpPr/>
            <p:nvPr/>
          </p:nvSpPr>
          <p:spPr>
            <a:xfrm>
              <a:off x="7668801" y="3116826"/>
              <a:ext cx="1147666" cy="3385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:Model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AA056F-22BF-4D6B-8A2C-3710239A0753}"/>
                </a:ext>
              </a:extLst>
            </p:cNvPr>
            <p:cNvCxnSpPr>
              <a:cxnSpLocks/>
            </p:cNvCxnSpPr>
            <p:nvPr/>
          </p:nvCxnSpPr>
          <p:spPr>
            <a:xfrm>
              <a:off x="8242634" y="3455380"/>
              <a:ext cx="0" cy="3178685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F6293C-7497-4D9E-8AA1-887A26F35829}"/>
                </a:ext>
              </a:extLst>
            </p:cNvPr>
            <p:cNvSpPr/>
            <p:nvPr/>
          </p:nvSpPr>
          <p:spPr>
            <a:xfrm>
              <a:off x="8152213" y="3872204"/>
              <a:ext cx="180833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E0500FF-47C3-4EDC-ADFD-398B04BB1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565" y="3905799"/>
              <a:ext cx="1593010" cy="81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C12652-56AB-40ED-B859-AFCDEAA12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9489" y="4036820"/>
              <a:ext cx="1580509" cy="1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9296946-B7F3-4A3B-B5C4-3B8011352844}"/>
                </a:ext>
              </a:extLst>
            </p:cNvPr>
            <p:cNvSpPr/>
            <p:nvPr/>
          </p:nvSpPr>
          <p:spPr>
            <a:xfrm>
              <a:off x="9079760" y="3039882"/>
              <a:ext cx="1147666" cy="57439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/>
                <a:t>bookToSell</a:t>
              </a:r>
              <a:r>
                <a:rPr lang="en-SG" sz="1200" dirty="0"/>
                <a:t> :Book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D13D88-D17C-45E0-8E48-492369639179}"/>
                </a:ext>
              </a:extLst>
            </p:cNvPr>
            <p:cNvCxnSpPr>
              <a:cxnSpLocks/>
            </p:cNvCxnSpPr>
            <p:nvPr/>
          </p:nvCxnSpPr>
          <p:spPr>
            <a:xfrm>
              <a:off x="9669679" y="3530028"/>
              <a:ext cx="0" cy="3104037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308EF1-A292-4FEF-BBCB-BA345A3E7949}"/>
                </a:ext>
              </a:extLst>
            </p:cNvPr>
            <p:cNvSpPr/>
            <p:nvPr/>
          </p:nvSpPr>
          <p:spPr>
            <a:xfrm>
              <a:off x="9600039" y="4378066"/>
              <a:ext cx="133991" cy="29556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22AF08-FEA7-4FA2-9455-5A4E42BE8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5988" y="4369921"/>
              <a:ext cx="2983977" cy="814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6339B9E-35AF-4C24-9B67-58B616F7A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3031" y="4673636"/>
              <a:ext cx="2958364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BFF7A5-14FF-4C59-BD75-DA3C590744C2}"/>
                </a:ext>
              </a:extLst>
            </p:cNvPr>
            <p:cNvSpPr txBox="1"/>
            <p:nvPr/>
          </p:nvSpPr>
          <p:spPr>
            <a:xfrm>
              <a:off x="8273646" y="4128267"/>
              <a:ext cx="1156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deductQuantity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81A60D-D6D5-4BFF-866A-9EAC0313D216}"/>
                </a:ext>
              </a:extLst>
            </p:cNvPr>
            <p:cNvSpPr txBox="1"/>
            <p:nvPr/>
          </p:nvSpPr>
          <p:spPr>
            <a:xfrm>
              <a:off x="6803256" y="3658443"/>
              <a:ext cx="1345929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getFilteredBookList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1187683-6F24-45B7-B6EE-4544388A886D}"/>
                </a:ext>
              </a:extLst>
            </p:cNvPr>
            <p:cNvSpPr/>
            <p:nvPr/>
          </p:nvSpPr>
          <p:spPr>
            <a:xfrm>
              <a:off x="6515959" y="4278474"/>
              <a:ext cx="133115" cy="469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1E84D3-A5A3-421F-88CF-D37FC2839CFC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29" y="4181531"/>
              <a:ext cx="2178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356F803-4A54-4597-AACE-9EF012563F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895" y="4181531"/>
              <a:ext cx="0" cy="78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11692C-3CC0-4C86-9151-4551EE34D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539" y="4263006"/>
              <a:ext cx="60356" cy="3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0FA8FDA-422B-4DC8-8114-92735BC4D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6909" y="4302235"/>
              <a:ext cx="1096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7C6B632-0D1A-407E-AA90-6BF538D1DF62}"/>
                </a:ext>
              </a:extLst>
            </p:cNvPr>
            <p:cNvSpPr txBox="1"/>
            <p:nvPr/>
          </p:nvSpPr>
          <p:spPr>
            <a:xfrm>
              <a:off x="6792267" y="4074351"/>
              <a:ext cx="1156180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chemeClr val="accent1"/>
                  </a:solidFill>
                </a:rPr>
                <a:t>createSoldBook</a:t>
              </a:r>
              <a:r>
                <a:rPr lang="en-SG" sz="750" dirty="0">
                  <a:solidFill>
                    <a:schemeClr val="accent1"/>
                  </a:solidFill>
                </a:rPr>
                <a:t>()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399E74-5E14-4961-BC98-9F5823B4CE92}"/>
                </a:ext>
              </a:extLst>
            </p:cNvPr>
            <p:cNvCxnSpPr>
              <a:cxnSpLocks/>
            </p:cNvCxnSpPr>
            <p:nvPr/>
          </p:nvCxnSpPr>
          <p:spPr>
            <a:xfrm>
              <a:off x="6656019" y="4725852"/>
              <a:ext cx="217866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2EF1760-BC7A-42BC-9ED4-0442B56304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3885" y="4725852"/>
              <a:ext cx="0" cy="7845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F52FEB-9437-4D62-B5B8-4450949D3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3529" y="4807327"/>
              <a:ext cx="60356" cy="3922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4295FDD-9007-451F-B7D2-28E43A118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308" y="4846556"/>
              <a:ext cx="213223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325426C-76CB-437E-B812-6EECF83DA4BB}"/>
                </a:ext>
              </a:extLst>
            </p:cNvPr>
            <p:cNvSpPr txBox="1"/>
            <p:nvPr/>
          </p:nvSpPr>
          <p:spPr>
            <a:xfrm>
              <a:off x="9681030" y="4068847"/>
              <a:ext cx="1216555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rgbClr val="7030A0"/>
                  </a:solidFill>
                </a:rPr>
                <a:t>decrease(amount)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388B001-A4DB-468F-87E4-BC61E9B76F5A}"/>
                </a:ext>
              </a:extLst>
            </p:cNvPr>
            <p:cNvSpPr/>
            <p:nvPr/>
          </p:nvSpPr>
          <p:spPr>
            <a:xfrm>
              <a:off x="8156041" y="4930783"/>
              <a:ext cx="180859" cy="928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D6F62BF-9010-4C06-9E69-CDF6222B7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0565" y="503490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1328568-9C2D-472B-9997-165B37810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711" y="4930783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9035470-582D-4374-AD15-FF321F518409}"/>
                </a:ext>
              </a:extLst>
            </p:cNvPr>
            <p:cNvSpPr txBox="1"/>
            <p:nvPr/>
          </p:nvSpPr>
          <p:spPr>
            <a:xfrm>
              <a:off x="6822401" y="4653149"/>
              <a:ext cx="1824616" cy="29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675" dirty="0" err="1">
                  <a:solidFill>
                    <a:srgbClr val="7030A0"/>
                  </a:solidFill>
                </a:rPr>
                <a:t>updateBook</a:t>
              </a:r>
              <a:r>
                <a:rPr lang="en-SG" sz="675" dirty="0">
                  <a:solidFill>
                    <a:srgbClr val="7030A0"/>
                  </a:solidFill>
                </a:rPr>
                <a:t>(</a:t>
              </a:r>
              <a:r>
                <a:rPr lang="en-SG" sz="675" dirty="0" err="1">
                  <a:solidFill>
                    <a:srgbClr val="7030A0"/>
                  </a:solidFill>
                </a:rPr>
                <a:t>bookToSell,sellBook</a:t>
              </a:r>
              <a:r>
                <a:rPr lang="en-SG" sz="675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45DCA281-98FF-4A91-9744-72ABE5FC7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090" y="5400612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609F204E-CBF1-4183-8192-5D3E3FD80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2569" y="546722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FCEA458-2622-41CC-B7B7-F5B1D43EC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5650" y="5832120"/>
              <a:ext cx="1593010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336A1A5-E907-4F1B-8D99-02CBED48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8072" y="5738511"/>
              <a:ext cx="1558949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1AF21-BA7A-43B3-8897-32DB07252454}"/>
                </a:ext>
              </a:extLst>
            </p:cNvPr>
            <p:cNvSpPr txBox="1"/>
            <p:nvPr/>
          </p:nvSpPr>
          <p:spPr>
            <a:xfrm>
              <a:off x="6633180" y="5038577"/>
              <a:ext cx="1596324" cy="44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675" dirty="0" err="1">
                  <a:solidFill>
                    <a:srgbClr val="7030A0"/>
                  </a:solidFill>
                </a:rPr>
                <a:t>updateFilteredBookList</a:t>
              </a:r>
              <a:r>
                <a:rPr lang="en-SG" sz="675" dirty="0">
                  <a:solidFill>
                    <a:srgbClr val="7030A0"/>
                  </a:solidFill>
                </a:rPr>
                <a:t>(PREDICATE_SHOW_ALL_BOOKS)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7348C70-E8F2-4CF0-AF99-B245B059C110}"/>
                </a:ext>
              </a:extLst>
            </p:cNvPr>
            <p:cNvSpPr txBox="1"/>
            <p:nvPr/>
          </p:nvSpPr>
          <p:spPr>
            <a:xfrm>
              <a:off x="6684818" y="5492289"/>
              <a:ext cx="1505491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 err="1">
                  <a:solidFill>
                    <a:srgbClr val="7030A0"/>
                  </a:solidFill>
                </a:rPr>
                <a:t>commitBookInventory</a:t>
              </a:r>
              <a:r>
                <a:rPr lang="en-SG" sz="750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5C95B91-746E-48A5-B362-8D6FB8FC71A1}"/>
                </a:ext>
              </a:extLst>
            </p:cNvPr>
            <p:cNvSpPr txBox="1"/>
            <p:nvPr/>
          </p:nvSpPr>
          <p:spPr>
            <a:xfrm>
              <a:off x="3786820" y="5966375"/>
              <a:ext cx="550273" cy="30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750" dirty="0">
                  <a:solidFill>
                    <a:schemeClr val="accent1"/>
                  </a:solidFill>
                </a:rPr>
                <a:t>result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32FD74F-31C6-4A3E-A3C8-64CCC2CC238C}"/>
                </a:ext>
              </a:extLst>
            </p:cNvPr>
            <p:cNvSpPr/>
            <p:nvPr/>
          </p:nvSpPr>
          <p:spPr>
            <a:xfrm>
              <a:off x="10333930" y="3327081"/>
              <a:ext cx="1147666" cy="3313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:Quantity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41BC78-625F-4FA5-88E7-F7B7968E1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840174" y="3618588"/>
              <a:ext cx="0" cy="3015477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CBB9636-DF58-45B1-8317-D86A4258D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4856" y="4430375"/>
              <a:ext cx="1024965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BF058E1-281B-45F4-ACE5-407803AA6066}"/>
                </a:ext>
              </a:extLst>
            </p:cNvPr>
            <p:cNvSpPr/>
            <p:nvPr/>
          </p:nvSpPr>
          <p:spPr>
            <a:xfrm>
              <a:off x="10773178" y="4426316"/>
              <a:ext cx="133991" cy="2268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6C1AB75-FF6D-430E-9585-C6ECBA715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030" y="4641172"/>
              <a:ext cx="1025791" cy="0"/>
            </a:xfrm>
            <a:prstGeom prst="straightConnector1">
              <a:avLst/>
            </a:prstGeom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1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171</Words>
  <Application>Microsoft Office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Kenneth Chua</cp:lastModifiedBy>
  <cp:revision>75</cp:revision>
  <dcterms:created xsi:type="dcterms:W3CDTF">2016-07-22T14:33:02Z</dcterms:created>
  <dcterms:modified xsi:type="dcterms:W3CDTF">2018-10-16T09:13:42Z</dcterms:modified>
</cp:coreProperties>
</file>