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60" r:id="rId2"/>
    <p:sldId id="272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7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FAE8C55-CF2B-4F5C-ADE5-EE92DC686F53}"/>
              </a:ext>
            </a:extLst>
          </p:cNvPr>
          <p:cNvSpPr/>
          <p:nvPr/>
        </p:nvSpPr>
        <p:spPr>
          <a:xfrm>
            <a:off x="131041" y="1447800"/>
            <a:ext cx="3297960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10FD79D5-3031-484C-8C93-3E7324428DAA}"/>
              </a:ext>
            </a:extLst>
          </p:cNvPr>
          <p:cNvSpPr/>
          <p:nvPr/>
        </p:nvSpPr>
        <p:spPr>
          <a:xfrm>
            <a:off x="742375" y="1828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CommandBox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BEFE59-C70A-4AF5-9B10-81B6D29ECAB2}"/>
              </a:ext>
            </a:extLst>
          </p:cNvPr>
          <p:cNvCxnSpPr>
            <a:cxnSpLocks/>
          </p:cNvCxnSpPr>
          <p:nvPr/>
        </p:nvCxnSpPr>
        <p:spPr>
          <a:xfrm>
            <a:off x="1275775" y="2175560"/>
            <a:ext cx="0" cy="437764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7BA634C-0343-41FD-9EBE-10E8C9DCE59C}"/>
              </a:ext>
            </a:extLst>
          </p:cNvPr>
          <p:cNvCxnSpPr>
            <a:cxnSpLocks/>
          </p:cNvCxnSpPr>
          <p:nvPr/>
        </p:nvCxnSpPr>
        <p:spPr>
          <a:xfrm>
            <a:off x="1349287" y="2504954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5392248-289B-49EA-8221-DC93793747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308" y="6039282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530274-BA08-4650-A40C-24E7E0DF74FB}"/>
              </a:ext>
            </a:extLst>
          </p:cNvPr>
          <p:cNvSpPr txBox="1"/>
          <p:nvPr/>
        </p:nvSpPr>
        <p:spPr>
          <a:xfrm>
            <a:off x="1483014" y="2273726"/>
            <a:ext cx="13442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navigateToNextIsbn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E931F0DB-0D46-4F4C-A390-911371F390C6}"/>
              </a:ext>
            </a:extLst>
          </p:cNvPr>
          <p:cNvSpPr/>
          <p:nvPr/>
        </p:nvSpPr>
        <p:spPr>
          <a:xfrm>
            <a:off x="3560042" y="1445260"/>
            <a:ext cx="1392958" cy="5105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5D838248-4668-42EA-9939-470146A91C54}"/>
              </a:ext>
            </a:extLst>
          </p:cNvPr>
          <p:cNvSpPr/>
          <p:nvPr/>
        </p:nvSpPr>
        <p:spPr>
          <a:xfrm>
            <a:off x="5084041" y="1447799"/>
            <a:ext cx="3589273" cy="51028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6" name="Rectangle 62">
            <a:extLst>
              <a:ext uri="{FF2B5EF4-FFF2-40B4-BE49-F238E27FC236}">
                <a16:creationId xmlns:a16="http://schemas.microsoft.com/office/drawing/2014/main" id="{5CA89CE2-E636-4CD0-8D48-B778072CC11C}"/>
              </a:ext>
            </a:extLst>
          </p:cNvPr>
          <p:cNvSpPr/>
          <p:nvPr/>
        </p:nvSpPr>
        <p:spPr>
          <a:xfrm>
            <a:off x="3692819" y="2057400"/>
            <a:ext cx="1107782" cy="2995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7" name="Rectangle 62">
            <a:extLst>
              <a:ext uri="{FF2B5EF4-FFF2-40B4-BE49-F238E27FC236}">
                <a16:creationId xmlns:a16="http://schemas.microsoft.com/office/drawing/2014/main" id="{16037C8F-180E-41F5-99BA-433FF4BF6385}"/>
              </a:ext>
            </a:extLst>
          </p:cNvPr>
          <p:cNvSpPr/>
          <p:nvPr/>
        </p:nvSpPr>
        <p:spPr>
          <a:xfrm>
            <a:off x="5181600" y="2209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62">
            <a:extLst>
              <a:ext uri="{FF2B5EF4-FFF2-40B4-BE49-F238E27FC236}">
                <a16:creationId xmlns:a16="http://schemas.microsoft.com/office/drawing/2014/main" id="{CAF64276-EC88-4292-AEB0-0BD17E1BB653}"/>
              </a:ext>
            </a:extLst>
          </p:cNvPr>
          <p:cNvSpPr/>
          <p:nvPr/>
        </p:nvSpPr>
        <p:spPr>
          <a:xfrm>
            <a:off x="6324600" y="2057400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" name="Rectangle 62">
            <a:extLst>
              <a:ext uri="{FF2B5EF4-FFF2-40B4-BE49-F238E27FC236}">
                <a16:creationId xmlns:a16="http://schemas.microsoft.com/office/drawing/2014/main" id="{F5AEC680-3ADA-4437-9D1A-1C1EE8EBF4A2}"/>
              </a:ext>
            </a:extLst>
          </p:cNvPr>
          <p:cNvSpPr/>
          <p:nvPr/>
        </p:nvSpPr>
        <p:spPr>
          <a:xfrm>
            <a:off x="7703838" y="2133600"/>
            <a:ext cx="830562" cy="3206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C96BC8-6A77-45D9-AFD1-96BBF66EC0EA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4256521" y="2397549"/>
            <a:ext cx="12160" cy="41531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39354C-F05B-48E7-AE77-7C18A0074FCF}"/>
              </a:ext>
            </a:extLst>
          </p:cNvPr>
          <p:cNvCxnSpPr>
            <a:cxnSpLocks/>
          </p:cNvCxnSpPr>
          <p:nvPr/>
        </p:nvCxnSpPr>
        <p:spPr>
          <a:xfrm>
            <a:off x="5603761" y="2556560"/>
            <a:ext cx="0" cy="39966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36858B-5823-4389-AC43-7499B48BD91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877636" y="2454281"/>
            <a:ext cx="1042" cy="40963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FCF84E-B17D-41F1-BCB1-201E1EB2B6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119119" y="2454281"/>
            <a:ext cx="0" cy="40963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C36582A-3657-4A57-A1E1-E029560B1317}"/>
              </a:ext>
            </a:extLst>
          </p:cNvPr>
          <p:cNvSpPr/>
          <p:nvPr/>
        </p:nvSpPr>
        <p:spPr>
          <a:xfrm>
            <a:off x="5516702" y="3814296"/>
            <a:ext cx="165655" cy="4852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5642A8-5B0F-4874-A39B-A19CCF33AA75}"/>
              </a:ext>
            </a:extLst>
          </p:cNvPr>
          <p:cNvSpPr/>
          <p:nvPr/>
        </p:nvSpPr>
        <p:spPr>
          <a:xfrm>
            <a:off x="6782577" y="3942782"/>
            <a:ext cx="195147" cy="2912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5B43D9-451F-4DC9-A33B-909B66916B7B}"/>
              </a:ext>
            </a:extLst>
          </p:cNvPr>
          <p:cNvSpPr/>
          <p:nvPr/>
        </p:nvSpPr>
        <p:spPr>
          <a:xfrm>
            <a:off x="8027451" y="4003961"/>
            <a:ext cx="186743" cy="1475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4A10F1-4FDC-4675-9FFC-F37D082E8D64}"/>
              </a:ext>
            </a:extLst>
          </p:cNvPr>
          <p:cNvCxnSpPr>
            <a:cxnSpLocks/>
          </p:cNvCxnSpPr>
          <p:nvPr/>
        </p:nvCxnSpPr>
        <p:spPr>
          <a:xfrm>
            <a:off x="5702911" y="3948349"/>
            <a:ext cx="110312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6AD67-FEF0-4B98-9F5A-41A476F513A1}"/>
              </a:ext>
            </a:extLst>
          </p:cNvPr>
          <p:cNvCxnSpPr>
            <a:cxnSpLocks/>
          </p:cNvCxnSpPr>
          <p:nvPr/>
        </p:nvCxnSpPr>
        <p:spPr>
          <a:xfrm>
            <a:off x="6977937" y="4003960"/>
            <a:ext cx="10580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A2977-9BC1-4C2B-890F-F3CF42A9B94F}"/>
              </a:ext>
            </a:extLst>
          </p:cNvPr>
          <p:cNvCxnSpPr>
            <a:cxnSpLocks/>
          </p:cNvCxnSpPr>
          <p:nvPr/>
        </p:nvCxnSpPr>
        <p:spPr>
          <a:xfrm>
            <a:off x="5675362" y="4221309"/>
            <a:ext cx="1092201" cy="127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112D97-C178-44D6-B9E7-F2F4641CF454}"/>
              </a:ext>
            </a:extLst>
          </p:cNvPr>
          <p:cNvCxnSpPr>
            <a:cxnSpLocks/>
          </p:cNvCxnSpPr>
          <p:nvPr/>
        </p:nvCxnSpPr>
        <p:spPr>
          <a:xfrm>
            <a:off x="6986492" y="4151500"/>
            <a:ext cx="10495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0468A4-9F43-4DC8-8CB3-97B75BF9DECF}"/>
              </a:ext>
            </a:extLst>
          </p:cNvPr>
          <p:cNvSpPr txBox="1"/>
          <p:nvPr/>
        </p:nvSpPr>
        <p:spPr>
          <a:xfrm>
            <a:off x="7057728" y="3605153"/>
            <a:ext cx="9413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getIsbnList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6D3AC7-733C-4957-83FC-3DF94AFEAC33}"/>
              </a:ext>
            </a:extLst>
          </p:cNvPr>
          <p:cNvSpPr txBox="1"/>
          <p:nvPr/>
        </p:nvSpPr>
        <p:spPr>
          <a:xfrm>
            <a:off x="5769416" y="3497853"/>
            <a:ext cx="10621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getCompleteIsbn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641B5-5CC5-43B5-9749-BE7A7240D621}"/>
              </a:ext>
            </a:extLst>
          </p:cNvPr>
          <p:cNvSpPr/>
          <p:nvPr/>
        </p:nvSpPr>
        <p:spPr>
          <a:xfrm>
            <a:off x="4189644" y="3694300"/>
            <a:ext cx="165655" cy="725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653684-5C66-4E0D-9D42-6C23CE4B3532}"/>
              </a:ext>
            </a:extLst>
          </p:cNvPr>
          <p:cNvCxnSpPr>
            <a:cxnSpLocks/>
          </p:cNvCxnSpPr>
          <p:nvPr/>
        </p:nvCxnSpPr>
        <p:spPr>
          <a:xfrm>
            <a:off x="4370277" y="3816885"/>
            <a:ext cx="11464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18077A-E2FD-4131-88AD-22EE04081C47}"/>
              </a:ext>
            </a:extLst>
          </p:cNvPr>
          <p:cNvSpPr txBox="1"/>
          <p:nvPr/>
        </p:nvSpPr>
        <p:spPr>
          <a:xfrm>
            <a:off x="4448771" y="3365241"/>
            <a:ext cx="10621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getCompleteIsbn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C5EC2-7417-423A-AE24-FBAA765E61B1}"/>
              </a:ext>
            </a:extLst>
          </p:cNvPr>
          <p:cNvCxnSpPr>
            <a:cxnSpLocks/>
          </p:cNvCxnSpPr>
          <p:nvPr/>
        </p:nvCxnSpPr>
        <p:spPr>
          <a:xfrm>
            <a:off x="4362260" y="4292586"/>
            <a:ext cx="116480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8C792D-9188-4E55-8D7A-DF8630A39ADD}"/>
              </a:ext>
            </a:extLst>
          </p:cNvPr>
          <p:cNvCxnSpPr>
            <a:cxnSpLocks/>
          </p:cNvCxnSpPr>
          <p:nvPr/>
        </p:nvCxnSpPr>
        <p:spPr>
          <a:xfrm>
            <a:off x="1440344" y="3717159"/>
            <a:ext cx="27493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D233DC-9F47-40C2-8699-50A720116CAF}"/>
              </a:ext>
            </a:extLst>
          </p:cNvPr>
          <p:cNvCxnSpPr>
            <a:cxnSpLocks/>
          </p:cNvCxnSpPr>
          <p:nvPr/>
        </p:nvCxnSpPr>
        <p:spPr>
          <a:xfrm>
            <a:off x="1440344" y="4419600"/>
            <a:ext cx="2749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A301F-7AFF-47AA-BC5D-15F3E62C84B1}"/>
              </a:ext>
            </a:extLst>
          </p:cNvPr>
          <p:cNvSpPr txBox="1"/>
          <p:nvPr/>
        </p:nvSpPr>
        <p:spPr>
          <a:xfrm>
            <a:off x="2088185" y="3774852"/>
            <a:ext cx="1727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getCompleteIsbn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isbnText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997D92-573F-4375-B25F-32BD5C33B2DD}"/>
              </a:ext>
            </a:extLst>
          </p:cNvPr>
          <p:cNvSpPr/>
          <p:nvPr/>
        </p:nvSpPr>
        <p:spPr>
          <a:xfrm>
            <a:off x="642831" y="3168788"/>
            <a:ext cx="3776769" cy="1340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0C8355-C74D-423F-8743-49991B3A05DF}"/>
              </a:ext>
            </a:extLst>
          </p:cNvPr>
          <p:cNvSpPr txBox="1"/>
          <p:nvPr/>
        </p:nvSpPr>
        <p:spPr>
          <a:xfrm>
            <a:off x="633529" y="31537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16C1A48D-1331-4151-8A42-5E2AC304A091}"/>
              </a:ext>
            </a:extLst>
          </p:cNvPr>
          <p:cNvSpPr/>
          <p:nvPr/>
        </p:nvSpPr>
        <p:spPr>
          <a:xfrm flipV="1">
            <a:off x="645587" y="3168788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1A2D63-7F09-404E-8791-8E4AD398F33A}"/>
              </a:ext>
            </a:extLst>
          </p:cNvPr>
          <p:cNvCxnSpPr>
            <a:cxnSpLocks/>
          </p:cNvCxnSpPr>
          <p:nvPr/>
        </p:nvCxnSpPr>
        <p:spPr>
          <a:xfrm>
            <a:off x="642831" y="3605153"/>
            <a:ext cx="377676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5C8E5A-2070-46A1-B7EF-3555BFD02A5B}"/>
              </a:ext>
            </a:extLst>
          </p:cNvPr>
          <p:cNvSpPr txBox="1"/>
          <p:nvPr/>
        </p:nvSpPr>
        <p:spPr>
          <a:xfrm>
            <a:off x="1491175" y="3161244"/>
            <a:ext cx="2073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isbnText.equals</a:t>
            </a:r>
            <a:r>
              <a:rPr lang="en-SG" sz="1100" dirty="0">
                <a:solidFill>
                  <a:srgbClr val="FF0000"/>
                </a:solidFill>
              </a:rPr>
              <a:t>(</a:t>
            </a:r>
            <a:r>
              <a:rPr lang="en-SG" sz="1100" dirty="0" err="1">
                <a:solidFill>
                  <a:srgbClr val="FF0000"/>
                </a:solidFill>
              </a:rPr>
              <a:t>isbnList.peek</a:t>
            </a:r>
            <a:r>
              <a:rPr lang="en-SG" sz="1100" dirty="0">
                <a:solidFill>
                  <a:srgbClr val="FF0000"/>
                </a:solidFill>
              </a:rPr>
              <a:t>())]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325302-8985-4CD6-94C2-941950B54676}"/>
              </a:ext>
            </a:extLst>
          </p:cNvPr>
          <p:cNvSpPr txBox="1"/>
          <p:nvPr/>
        </p:nvSpPr>
        <p:spPr>
          <a:xfrm>
            <a:off x="662651" y="359761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C3711A-6A65-43B2-BFF2-257FEA732112}"/>
              </a:ext>
            </a:extLst>
          </p:cNvPr>
          <p:cNvSpPr/>
          <p:nvPr/>
        </p:nvSpPr>
        <p:spPr>
          <a:xfrm>
            <a:off x="642831" y="5101293"/>
            <a:ext cx="2738161" cy="83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375A1-B5A0-4D4F-9BBE-3107A2CB7CB5}"/>
              </a:ext>
            </a:extLst>
          </p:cNvPr>
          <p:cNvSpPr txBox="1"/>
          <p:nvPr/>
        </p:nvSpPr>
        <p:spPr>
          <a:xfrm>
            <a:off x="625014" y="5080337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3C077DC-A696-4C35-B5DC-918C2CEA3392}"/>
              </a:ext>
            </a:extLst>
          </p:cNvPr>
          <p:cNvSpPr/>
          <p:nvPr/>
        </p:nvSpPr>
        <p:spPr>
          <a:xfrm flipV="1">
            <a:off x="647302" y="5098928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54D107-A1A8-40CE-8BF5-DE22AF6B7A34}"/>
              </a:ext>
            </a:extLst>
          </p:cNvPr>
          <p:cNvCxnSpPr>
            <a:cxnSpLocks/>
            <a:stCxn id="74" idx="1"/>
            <a:endCxn id="74" idx="3"/>
          </p:cNvCxnSpPr>
          <p:nvPr/>
        </p:nvCxnSpPr>
        <p:spPr>
          <a:xfrm>
            <a:off x="642831" y="5516674"/>
            <a:ext cx="2738161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A6659D-0D74-47AA-ACFD-BC3B1D977C64}"/>
              </a:ext>
            </a:extLst>
          </p:cNvPr>
          <p:cNvSpPr/>
          <p:nvPr/>
        </p:nvSpPr>
        <p:spPr>
          <a:xfrm>
            <a:off x="1196051" y="2362200"/>
            <a:ext cx="175193" cy="40365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EF212-4E5B-4946-95B0-F3294F6941C4}"/>
              </a:ext>
            </a:extLst>
          </p:cNvPr>
          <p:cNvSpPr/>
          <p:nvPr/>
        </p:nvSpPr>
        <p:spPr>
          <a:xfrm>
            <a:off x="1275777" y="2590800"/>
            <a:ext cx="163958" cy="344594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A8B6FA-26AE-48FD-948B-D24965F2285D}"/>
              </a:ext>
            </a:extLst>
          </p:cNvPr>
          <p:cNvSpPr/>
          <p:nvPr/>
        </p:nvSpPr>
        <p:spPr>
          <a:xfrm>
            <a:off x="1358889" y="5243515"/>
            <a:ext cx="172514" cy="13158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FFD695-6756-4EC0-9F96-5F4E0F56A7D4}"/>
              </a:ext>
            </a:extLst>
          </p:cNvPr>
          <p:cNvSpPr/>
          <p:nvPr/>
        </p:nvSpPr>
        <p:spPr>
          <a:xfrm>
            <a:off x="1362606" y="5690830"/>
            <a:ext cx="171257" cy="103073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283A42E-C993-4613-A195-99390CC90C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0345" y="5377171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A849BCE-5BA9-441C-BFF7-E0226037C4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38202" y="5800332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5328679D-93CF-43B9-88F2-9E6E01AE6CFB}"/>
              </a:ext>
            </a:extLst>
          </p:cNvPr>
          <p:cNvCxnSpPr>
            <a:cxnSpLocks/>
          </p:cNvCxnSpPr>
          <p:nvPr/>
        </p:nvCxnSpPr>
        <p:spPr>
          <a:xfrm>
            <a:off x="1442845" y="5155127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5D759BAE-7A43-400B-A007-3DAF9D949498}"/>
              </a:ext>
            </a:extLst>
          </p:cNvPr>
          <p:cNvCxnSpPr>
            <a:cxnSpLocks/>
          </p:cNvCxnSpPr>
          <p:nvPr/>
        </p:nvCxnSpPr>
        <p:spPr>
          <a:xfrm>
            <a:off x="1443890" y="5602052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7C84328-9C20-41CB-8715-19508F0BC0C7}"/>
              </a:ext>
            </a:extLst>
          </p:cNvPr>
          <p:cNvSpPr txBox="1"/>
          <p:nvPr/>
        </p:nvSpPr>
        <p:spPr>
          <a:xfrm>
            <a:off x="2107311" y="5058048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isbnText.isEmpty</a:t>
            </a:r>
            <a:r>
              <a:rPr lang="en-SG" sz="1100" dirty="0">
                <a:solidFill>
                  <a:srgbClr val="FF0000"/>
                </a:solidFill>
              </a:rPr>
              <a:t>()]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9529CD-891D-47B0-85DB-E1C1B1DF5F53}"/>
              </a:ext>
            </a:extLst>
          </p:cNvPr>
          <p:cNvSpPr txBox="1"/>
          <p:nvPr/>
        </p:nvSpPr>
        <p:spPr>
          <a:xfrm>
            <a:off x="1603623" y="5237702"/>
            <a:ext cx="1550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replaceText</a:t>
            </a:r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curr</a:t>
            </a:r>
            <a:r>
              <a:rPr lang="en-US" sz="1200" dirty="0">
                <a:solidFill>
                  <a:srgbClr val="00B050"/>
                </a:solidFill>
              </a:rPr>
              <a:t> + </a:t>
            </a:r>
            <a:r>
              <a:rPr lang="en-US" sz="1200" dirty="0" err="1">
                <a:solidFill>
                  <a:srgbClr val="00B050"/>
                </a:solidFill>
              </a:rPr>
              <a:t>isbn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0AEA2F-7F6E-412F-A1A8-0061AA10C00A}"/>
              </a:ext>
            </a:extLst>
          </p:cNvPr>
          <p:cNvSpPr txBox="1"/>
          <p:nvPr/>
        </p:nvSpPr>
        <p:spPr>
          <a:xfrm>
            <a:off x="1515318" y="5628698"/>
            <a:ext cx="1550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replaceText</a:t>
            </a:r>
            <a:r>
              <a:rPr lang="en-US" sz="1200" dirty="0">
                <a:solidFill>
                  <a:srgbClr val="00B050"/>
                </a:solidFill>
              </a:rPr>
              <a:t>(updated)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4DCED1-6D32-4F2E-921F-3D73F5C9ED7C}"/>
              </a:ext>
            </a:extLst>
          </p:cNvPr>
          <p:cNvSpPr txBox="1"/>
          <p:nvPr/>
        </p:nvSpPr>
        <p:spPr>
          <a:xfrm>
            <a:off x="2539952" y="5470554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 != null]</a:t>
            </a:r>
          </a:p>
        </p:txBody>
      </p:sp>
    </p:spTree>
    <p:extLst>
      <p:ext uri="{BB962C8B-B14F-4D97-AF65-F5344CB8AC3E}">
        <p14:creationId xmlns:p14="http://schemas.microsoft.com/office/powerpoint/2010/main" val="4620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720832" y="163017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418388" y="163017"/>
            <a:ext cx="8980988" cy="8218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-300305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-2275241" y="907617"/>
            <a:ext cx="0" cy="7474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-2347249" y="1258310"/>
            <a:ext cx="170478" cy="6953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-3467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41148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1 q/5”)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-3529167" y="821594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-3264896" y="797084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-1278118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-689992" y="907617"/>
            <a:ext cx="0" cy="4121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-762001" y="1365808"/>
            <a:ext cx="170937" cy="3546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-217795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-2212797" y="4914165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-286745" y="1157840"/>
            <a:ext cx="127734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2703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-599753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-609599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351927" y="1471601"/>
            <a:ext cx="35722" cy="35575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-591061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-609599" y="4827767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-2030058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(“sell 1 q/5”)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-509938" y="1794484"/>
            <a:ext cx="692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q/5”)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1731455" y="4575808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49839" y="4535303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8774" y="4763903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>
            <a:off x="1812578" y="4575808"/>
            <a:ext cx="0" cy="38061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-2159900" y="5137666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-425194" y="4953000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-2173912" y="7990784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-619933" y="768598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5F52A3D5-B8FC-403A-A2B1-FCBB73468BCB}"/>
              </a:ext>
            </a:extLst>
          </p:cNvPr>
          <p:cNvSpPr/>
          <p:nvPr/>
        </p:nvSpPr>
        <p:spPr>
          <a:xfrm>
            <a:off x="1140553" y="1198283"/>
            <a:ext cx="142974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ArgumentTokenizer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C1DA1C-F787-44D8-B576-4518BF390FD7}"/>
              </a:ext>
            </a:extLst>
          </p:cNvPr>
          <p:cNvCxnSpPr>
            <a:cxnSpLocks/>
          </p:cNvCxnSpPr>
          <p:nvPr/>
        </p:nvCxnSpPr>
        <p:spPr>
          <a:xfrm>
            <a:off x="1799727" y="1434960"/>
            <a:ext cx="6566" cy="7074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53E828-88A4-431A-B089-B46C39BDC039}"/>
              </a:ext>
            </a:extLst>
          </p:cNvPr>
          <p:cNvSpPr/>
          <p:nvPr/>
        </p:nvSpPr>
        <p:spPr>
          <a:xfrm>
            <a:off x="1722571" y="1786407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02FD26-3996-4F82-814F-39B8251568D6}"/>
              </a:ext>
            </a:extLst>
          </p:cNvPr>
          <p:cNvCxnSpPr>
            <a:cxnSpLocks/>
          </p:cNvCxnSpPr>
          <p:nvPr/>
        </p:nvCxnSpPr>
        <p:spPr>
          <a:xfrm>
            <a:off x="449839" y="1796506"/>
            <a:ext cx="12816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C0B994-FC2F-4AA1-9158-7FAE8A0BDA2B}"/>
              </a:ext>
            </a:extLst>
          </p:cNvPr>
          <p:cNvCxnSpPr>
            <a:cxnSpLocks/>
          </p:cNvCxnSpPr>
          <p:nvPr/>
        </p:nvCxnSpPr>
        <p:spPr>
          <a:xfrm>
            <a:off x="449839" y="2030017"/>
            <a:ext cx="12507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82269BA-0A28-41F0-A9F0-F26819696AAD}"/>
              </a:ext>
            </a:extLst>
          </p:cNvPr>
          <p:cNvSpPr txBox="1"/>
          <p:nvPr/>
        </p:nvSpPr>
        <p:spPr>
          <a:xfrm>
            <a:off x="562128" y="1603651"/>
            <a:ext cx="11050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tokenize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q/5,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/, q/”)</a:t>
            </a:r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6B142217-E0B6-4589-ABCE-D06612BA85A7}"/>
              </a:ext>
            </a:extLst>
          </p:cNvPr>
          <p:cNvSpPr/>
          <p:nvPr/>
        </p:nvSpPr>
        <p:spPr>
          <a:xfrm>
            <a:off x="2152812" y="1665707"/>
            <a:ext cx="148746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ArgumentMultimap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0F6728-D95F-4BAF-870E-8BE2033A1F6C}"/>
              </a:ext>
            </a:extLst>
          </p:cNvPr>
          <p:cNvCxnSpPr>
            <a:cxnSpLocks/>
          </p:cNvCxnSpPr>
          <p:nvPr/>
        </p:nvCxnSpPr>
        <p:spPr>
          <a:xfrm>
            <a:off x="2896543" y="1950202"/>
            <a:ext cx="0" cy="5196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B29A8B-9983-4DED-903D-751F70F02B12}"/>
              </a:ext>
            </a:extLst>
          </p:cNvPr>
          <p:cNvSpPr/>
          <p:nvPr/>
        </p:nvSpPr>
        <p:spPr>
          <a:xfrm>
            <a:off x="2819387" y="2168465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A46295-5AE8-4B8E-9F72-F32E0AFE110C}"/>
              </a:ext>
            </a:extLst>
          </p:cNvPr>
          <p:cNvCxnSpPr>
            <a:cxnSpLocks/>
          </p:cNvCxnSpPr>
          <p:nvPr/>
        </p:nvCxnSpPr>
        <p:spPr>
          <a:xfrm>
            <a:off x="449839" y="2178321"/>
            <a:ext cx="23695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8A3F643-C874-49E4-988B-69690F67EA7C}"/>
              </a:ext>
            </a:extLst>
          </p:cNvPr>
          <p:cNvCxnSpPr>
            <a:cxnSpLocks/>
          </p:cNvCxnSpPr>
          <p:nvPr/>
        </p:nvCxnSpPr>
        <p:spPr>
          <a:xfrm>
            <a:off x="431784" y="2412075"/>
            <a:ext cx="23876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E8AC1F7-95A3-4989-B600-5FA3DD11894E}"/>
              </a:ext>
            </a:extLst>
          </p:cNvPr>
          <p:cNvSpPr txBox="1"/>
          <p:nvPr/>
        </p:nvSpPr>
        <p:spPr>
          <a:xfrm>
            <a:off x="680113" y="2191212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getArgsType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A9473B8B-F055-4406-9707-DC988F6B22F2}"/>
              </a:ext>
            </a:extLst>
          </p:cNvPr>
          <p:cNvSpPr/>
          <p:nvPr/>
        </p:nvSpPr>
        <p:spPr>
          <a:xfrm>
            <a:off x="3138860" y="2258071"/>
            <a:ext cx="947542" cy="2436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B61F40-BD7F-4D4E-AFE3-C883C4108555}"/>
              </a:ext>
            </a:extLst>
          </p:cNvPr>
          <p:cNvCxnSpPr>
            <a:cxnSpLocks/>
          </p:cNvCxnSpPr>
          <p:nvPr/>
        </p:nvCxnSpPr>
        <p:spPr>
          <a:xfrm>
            <a:off x="3618436" y="2501676"/>
            <a:ext cx="42124" cy="19941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679696-2AF5-4217-969E-D7DB91E48894}"/>
              </a:ext>
            </a:extLst>
          </p:cNvPr>
          <p:cNvSpPr/>
          <p:nvPr/>
        </p:nvSpPr>
        <p:spPr>
          <a:xfrm>
            <a:off x="3512465" y="2759244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B2F7C-6CBD-4DAC-A132-146908558C68}"/>
              </a:ext>
            </a:extLst>
          </p:cNvPr>
          <p:cNvSpPr/>
          <p:nvPr/>
        </p:nvSpPr>
        <p:spPr>
          <a:xfrm>
            <a:off x="3525029" y="3226118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1161055" y="4419600"/>
            <a:ext cx="1277345" cy="2008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s:SellCommand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72882-A4F3-45EA-A6EF-B2A6066AAA60}"/>
              </a:ext>
            </a:extLst>
          </p:cNvPr>
          <p:cNvSpPr/>
          <p:nvPr/>
        </p:nvSpPr>
        <p:spPr>
          <a:xfrm>
            <a:off x="-96426" y="2542403"/>
            <a:ext cx="3903699" cy="99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B414CFC-608E-4359-BB72-396A213ECDA7}"/>
              </a:ext>
            </a:extLst>
          </p:cNvPr>
          <p:cNvSpPr/>
          <p:nvPr/>
        </p:nvSpPr>
        <p:spPr>
          <a:xfrm flipV="1">
            <a:off x="-95642" y="2544815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CD26A-04ED-4F9E-A083-9A73042913EF}"/>
              </a:ext>
            </a:extLst>
          </p:cNvPr>
          <p:cNvSpPr txBox="1"/>
          <p:nvPr/>
        </p:nvSpPr>
        <p:spPr>
          <a:xfrm>
            <a:off x="-116038" y="25132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AC47D-6299-46C8-AA37-8C12B06206AE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-96426" y="3038937"/>
            <a:ext cx="390369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269543" y="1739452"/>
            <a:ext cx="193402" cy="3088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501293-E2C1-442A-954C-2581A972D250}"/>
              </a:ext>
            </a:extLst>
          </p:cNvPr>
          <p:cNvCxnSpPr>
            <a:cxnSpLocks/>
          </p:cNvCxnSpPr>
          <p:nvPr/>
        </p:nvCxnSpPr>
        <p:spPr>
          <a:xfrm>
            <a:off x="413646" y="27913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A3AD4F0-1F8D-4B93-8972-8CE542F0E5EE}"/>
              </a:ext>
            </a:extLst>
          </p:cNvPr>
          <p:cNvCxnSpPr>
            <a:cxnSpLocks/>
          </p:cNvCxnSpPr>
          <p:nvPr/>
        </p:nvCxnSpPr>
        <p:spPr>
          <a:xfrm>
            <a:off x="426210" y="32337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D1941A-997B-40F1-9358-7D9841D5817B}"/>
              </a:ext>
            </a:extLst>
          </p:cNvPr>
          <p:cNvCxnSpPr>
            <a:cxnSpLocks/>
          </p:cNvCxnSpPr>
          <p:nvPr/>
        </p:nvCxnSpPr>
        <p:spPr>
          <a:xfrm>
            <a:off x="426210" y="29718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85678E-636A-470B-A66B-F717890B5A5B}"/>
              </a:ext>
            </a:extLst>
          </p:cNvPr>
          <p:cNvCxnSpPr>
            <a:cxnSpLocks/>
          </p:cNvCxnSpPr>
          <p:nvPr/>
        </p:nvCxnSpPr>
        <p:spPr>
          <a:xfrm>
            <a:off x="426210" y="34290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D2C0BFA-8472-44B4-86AA-67949A184578}"/>
              </a:ext>
            </a:extLst>
          </p:cNvPr>
          <p:cNvSpPr txBox="1"/>
          <p:nvPr/>
        </p:nvSpPr>
        <p:spPr>
          <a:xfrm>
            <a:off x="1559327" y="252886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7BE637-14AB-4C12-B55B-4977988618F8}"/>
              </a:ext>
            </a:extLst>
          </p:cNvPr>
          <p:cNvSpPr txBox="1"/>
          <p:nvPr/>
        </p:nvSpPr>
        <p:spPr>
          <a:xfrm>
            <a:off x="1519238" y="2984653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[Index]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0B20E9-30B9-47E7-A659-324439E37DC2}"/>
              </a:ext>
            </a:extLst>
          </p:cNvPr>
          <p:cNvSpPr txBox="1"/>
          <p:nvPr/>
        </p:nvSpPr>
        <p:spPr>
          <a:xfrm>
            <a:off x="910888" y="276303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parseIsbn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0E62FC1-B0A6-4A26-B5D9-569C5CBC7E6F}"/>
              </a:ext>
            </a:extLst>
          </p:cNvPr>
          <p:cNvSpPr txBox="1"/>
          <p:nvPr/>
        </p:nvSpPr>
        <p:spPr>
          <a:xfrm>
            <a:off x="945480" y="3214064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parseIndex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31" name="Rectangle 62">
            <a:extLst>
              <a:ext uri="{FF2B5EF4-FFF2-40B4-BE49-F238E27FC236}">
                <a16:creationId xmlns:a16="http://schemas.microsoft.com/office/drawing/2014/main" id="{DB1E1D28-B650-4649-8363-259A083DFF80}"/>
              </a:ext>
            </a:extLst>
          </p:cNvPr>
          <p:cNvSpPr/>
          <p:nvPr/>
        </p:nvSpPr>
        <p:spPr>
          <a:xfrm>
            <a:off x="4042968" y="3246590"/>
            <a:ext cx="1437346" cy="4110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B48AB66-98ED-4CDF-9ECC-F55DFCFCC187}"/>
              </a:ext>
            </a:extLst>
          </p:cNvPr>
          <p:cNvCxnSpPr>
            <a:cxnSpLocks/>
          </p:cNvCxnSpPr>
          <p:nvPr/>
        </p:nvCxnSpPr>
        <p:spPr>
          <a:xfrm>
            <a:off x="4743895" y="3685479"/>
            <a:ext cx="0" cy="740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DF51DC-717C-41AE-B78C-AD72A5B4EBCF}"/>
              </a:ext>
            </a:extLst>
          </p:cNvPr>
          <p:cNvSpPr/>
          <p:nvPr/>
        </p:nvSpPr>
        <p:spPr>
          <a:xfrm>
            <a:off x="4647194" y="3638465"/>
            <a:ext cx="193402" cy="1708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9608EA1-F98A-47C8-8A02-DA0454ECA402}"/>
              </a:ext>
            </a:extLst>
          </p:cNvPr>
          <p:cNvCxnSpPr>
            <a:cxnSpLocks/>
          </p:cNvCxnSpPr>
          <p:nvPr/>
        </p:nvCxnSpPr>
        <p:spPr>
          <a:xfrm>
            <a:off x="462945" y="3665745"/>
            <a:ext cx="3580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2AA8C2-83D8-40D1-A1B6-AB4172E55180}"/>
              </a:ext>
            </a:extLst>
          </p:cNvPr>
          <p:cNvCxnSpPr>
            <a:cxnSpLocks/>
          </p:cNvCxnSpPr>
          <p:nvPr/>
        </p:nvCxnSpPr>
        <p:spPr>
          <a:xfrm>
            <a:off x="462945" y="3810000"/>
            <a:ext cx="4184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DD38E64-AB7B-4C08-B92B-79DFC48E602C}"/>
              </a:ext>
            </a:extLst>
          </p:cNvPr>
          <p:cNvSpPr/>
          <p:nvPr/>
        </p:nvSpPr>
        <p:spPr>
          <a:xfrm>
            <a:off x="3563650" y="4038600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21707D-8DFC-4442-8621-2629719A36B1}"/>
              </a:ext>
            </a:extLst>
          </p:cNvPr>
          <p:cNvSpPr/>
          <p:nvPr/>
        </p:nvSpPr>
        <p:spPr>
          <a:xfrm>
            <a:off x="-101865" y="3888981"/>
            <a:ext cx="3903699" cy="43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E2B8539-53C7-49F1-BFA4-8E1EB2476E9D}"/>
              </a:ext>
            </a:extLst>
          </p:cNvPr>
          <p:cNvSpPr txBox="1"/>
          <p:nvPr/>
        </p:nvSpPr>
        <p:spPr>
          <a:xfrm>
            <a:off x="-143027" y="385965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opt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E9C65ECA-97C1-49D0-A34E-309342335F37}"/>
              </a:ext>
            </a:extLst>
          </p:cNvPr>
          <p:cNvSpPr/>
          <p:nvPr/>
        </p:nvSpPr>
        <p:spPr>
          <a:xfrm flipV="1">
            <a:off x="-103980" y="3890660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FA5EB84-FCB0-460D-A3F3-0B1E015850AC}"/>
              </a:ext>
            </a:extLst>
          </p:cNvPr>
          <p:cNvCxnSpPr>
            <a:cxnSpLocks/>
          </p:cNvCxnSpPr>
          <p:nvPr/>
        </p:nvCxnSpPr>
        <p:spPr>
          <a:xfrm>
            <a:off x="471935" y="4060029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6CB9E3C-F80D-4C2A-BD69-F67DB92D0B81}"/>
              </a:ext>
            </a:extLst>
          </p:cNvPr>
          <p:cNvCxnSpPr>
            <a:cxnSpLocks/>
          </p:cNvCxnSpPr>
          <p:nvPr/>
        </p:nvCxnSpPr>
        <p:spPr>
          <a:xfrm>
            <a:off x="463329" y="4241482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9BB4F6D-DCF8-4453-8A65-F4E0DEA1AFC9}"/>
              </a:ext>
            </a:extLst>
          </p:cNvPr>
          <p:cNvSpPr txBox="1"/>
          <p:nvPr/>
        </p:nvSpPr>
        <p:spPr>
          <a:xfrm>
            <a:off x="1485513" y="385016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[Quantity]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C4E88A-0935-4C2E-A7EC-75C7FF773B72}"/>
              </a:ext>
            </a:extLst>
          </p:cNvPr>
          <p:cNvSpPr txBox="1"/>
          <p:nvPr/>
        </p:nvSpPr>
        <p:spPr>
          <a:xfrm>
            <a:off x="930317" y="405580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parseQuantity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4F38AC-3BBD-479E-B668-209B24F7EF3C}"/>
              </a:ext>
            </a:extLst>
          </p:cNvPr>
          <p:cNvSpPr/>
          <p:nvPr/>
        </p:nvSpPr>
        <p:spPr>
          <a:xfrm>
            <a:off x="1722571" y="5130439"/>
            <a:ext cx="140802" cy="2840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D0F2CA8-1AB3-45A8-A80D-21967EF0D3F1}"/>
              </a:ext>
            </a:extLst>
          </p:cNvPr>
          <p:cNvSpPr/>
          <p:nvPr/>
        </p:nvSpPr>
        <p:spPr>
          <a:xfrm>
            <a:off x="4658368" y="4037116"/>
            <a:ext cx="206545" cy="1467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D02B6A-0A87-4E1D-A95E-12C515E9486D}"/>
              </a:ext>
            </a:extLst>
          </p:cNvPr>
          <p:cNvCxnSpPr>
            <a:cxnSpLocks/>
          </p:cNvCxnSpPr>
          <p:nvPr/>
        </p:nvCxnSpPr>
        <p:spPr>
          <a:xfrm>
            <a:off x="3757470" y="4062269"/>
            <a:ext cx="8897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10233E0-7544-4DA6-9C57-8F2451940B0F}"/>
              </a:ext>
            </a:extLst>
          </p:cNvPr>
          <p:cNvCxnSpPr>
            <a:cxnSpLocks/>
          </p:cNvCxnSpPr>
          <p:nvPr/>
        </p:nvCxnSpPr>
        <p:spPr>
          <a:xfrm>
            <a:off x="3757470" y="4202607"/>
            <a:ext cx="9008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62">
            <a:extLst>
              <a:ext uri="{FF2B5EF4-FFF2-40B4-BE49-F238E27FC236}">
                <a16:creationId xmlns:a16="http://schemas.microsoft.com/office/drawing/2014/main" id="{B1FD3E38-7005-484D-AB4E-BC9C849A8DE1}"/>
              </a:ext>
            </a:extLst>
          </p:cNvPr>
          <p:cNvSpPr/>
          <p:nvPr/>
        </p:nvSpPr>
        <p:spPr>
          <a:xfrm>
            <a:off x="5903169" y="402183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9A281D9-2D76-4E8F-A93B-531E660341E0}"/>
              </a:ext>
            </a:extLst>
          </p:cNvPr>
          <p:cNvCxnSpPr>
            <a:cxnSpLocks/>
          </p:cNvCxnSpPr>
          <p:nvPr/>
        </p:nvCxnSpPr>
        <p:spPr>
          <a:xfrm flipH="1">
            <a:off x="6327599" y="4250457"/>
            <a:ext cx="1" cy="336954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49DD134-5E91-495C-BBAC-3446B52AA593}"/>
              </a:ext>
            </a:extLst>
          </p:cNvPr>
          <p:cNvSpPr/>
          <p:nvPr/>
        </p:nvSpPr>
        <p:spPr>
          <a:xfrm>
            <a:off x="6235844" y="5201664"/>
            <a:ext cx="171114" cy="2085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81B4A4-2CEB-4AC3-9C11-637C28C1009B}"/>
              </a:ext>
            </a:extLst>
          </p:cNvPr>
          <p:cNvCxnSpPr>
            <a:cxnSpLocks/>
          </p:cNvCxnSpPr>
          <p:nvPr/>
        </p:nvCxnSpPr>
        <p:spPr>
          <a:xfrm>
            <a:off x="1890015" y="5201664"/>
            <a:ext cx="43587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45A0D7C-E7BA-4357-A4BE-F8FB4AE5AB98}"/>
              </a:ext>
            </a:extLst>
          </p:cNvPr>
          <p:cNvCxnSpPr>
            <a:cxnSpLocks/>
          </p:cNvCxnSpPr>
          <p:nvPr/>
        </p:nvCxnSpPr>
        <p:spPr>
          <a:xfrm>
            <a:off x="1870394" y="5410197"/>
            <a:ext cx="4338808" cy="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16E7F6B-9C83-4E93-83EB-3C62992D1744}"/>
              </a:ext>
            </a:extLst>
          </p:cNvPr>
          <p:cNvSpPr txBox="1"/>
          <p:nvPr/>
        </p:nvSpPr>
        <p:spPr>
          <a:xfrm>
            <a:off x="3213389" y="492470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getFilteredBookList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F88CA31-B237-427F-B9BF-D3FEE26E2734}"/>
              </a:ext>
            </a:extLst>
          </p:cNvPr>
          <p:cNvSpPr/>
          <p:nvPr/>
        </p:nvSpPr>
        <p:spPr>
          <a:xfrm>
            <a:off x="1801457" y="5827720"/>
            <a:ext cx="162004" cy="716486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7BBC8F0F-1DAE-4B4C-99CB-EA22C271A7CE}"/>
              </a:ext>
            </a:extLst>
          </p:cNvPr>
          <p:cNvCxnSpPr>
            <a:cxnSpLocks/>
          </p:cNvCxnSpPr>
          <p:nvPr/>
        </p:nvCxnSpPr>
        <p:spPr>
          <a:xfrm>
            <a:off x="1885447" y="5739961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DC50FA6C-9663-4025-B7C6-1AE6EC6BC6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4706" y="6539407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4DA2F69-B238-48D4-ACE9-880952A45951}"/>
              </a:ext>
            </a:extLst>
          </p:cNvPr>
          <p:cNvSpPr txBox="1"/>
          <p:nvPr/>
        </p:nvSpPr>
        <p:spPr>
          <a:xfrm>
            <a:off x="1713426" y="5671389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createSoldBook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80" name="Rectangle 62">
            <a:extLst>
              <a:ext uri="{FF2B5EF4-FFF2-40B4-BE49-F238E27FC236}">
                <a16:creationId xmlns:a16="http://schemas.microsoft.com/office/drawing/2014/main" id="{B44167F3-38A5-4336-A545-9F53A2755C18}"/>
              </a:ext>
            </a:extLst>
          </p:cNvPr>
          <p:cNvSpPr/>
          <p:nvPr/>
        </p:nvSpPr>
        <p:spPr>
          <a:xfrm>
            <a:off x="6764872" y="4760758"/>
            <a:ext cx="880884" cy="37690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bookToSell:Book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D2F9C2D-DCA4-4491-8250-414D97FD1AE1}"/>
              </a:ext>
            </a:extLst>
          </p:cNvPr>
          <p:cNvCxnSpPr>
            <a:cxnSpLocks/>
          </p:cNvCxnSpPr>
          <p:nvPr/>
        </p:nvCxnSpPr>
        <p:spPr>
          <a:xfrm flipH="1">
            <a:off x="7185691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3" name="Rectangle 62">
            <a:extLst>
              <a:ext uri="{FF2B5EF4-FFF2-40B4-BE49-F238E27FC236}">
                <a16:creationId xmlns:a16="http://schemas.microsoft.com/office/drawing/2014/main" id="{2F7DF41A-BB3C-4588-8499-7394E74642C2}"/>
              </a:ext>
            </a:extLst>
          </p:cNvPr>
          <p:cNvSpPr/>
          <p:nvPr/>
        </p:nvSpPr>
        <p:spPr>
          <a:xfrm>
            <a:off x="7751250" y="483748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4D5CB88-73A5-4A5A-A6A0-35E11E3C0FEE}"/>
              </a:ext>
            </a:extLst>
          </p:cNvPr>
          <p:cNvCxnSpPr>
            <a:cxnSpLocks/>
          </p:cNvCxnSpPr>
          <p:nvPr/>
        </p:nvCxnSpPr>
        <p:spPr>
          <a:xfrm flipH="1">
            <a:off x="8175027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B92970-D42C-419F-A00F-60FE8638F866}"/>
              </a:ext>
            </a:extLst>
          </p:cNvPr>
          <p:cNvSpPr/>
          <p:nvPr/>
        </p:nvSpPr>
        <p:spPr>
          <a:xfrm>
            <a:off x="7106523" y="5892148"/>
            <a:ext cx="158335" cy="5876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5BA1AE1-DD28-4390-83E1-70754A32A913}"/>
              </a:ext>
            </a:extLst>
          </p:cNvPr>
          <p:cNvSpPr/>
          <p:nvPr/>
        </p:nvSpPr>
        <p:spPr>
          <a:xfrm>
            <a:off x="8095860" y="5949608"/>
            <a:ext cx="158334" cy="4599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626BC1-4706-454A-B52A-17ADD4EAC843}"/>
              </a:ext>
            </a:extLst>
          </p:cNvPr>
          <p:cNvCxnSpPr>
            <a:cxnSpLocks/>
          </p:cNvCxnSpPr>
          <p:nvPr/>
        </p:nvCxnSpPr>
        <p:spPr>
          <a:xfrm>
            <a:off x="1975765" y="5900020"/>
            <a:ext cx="51307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BB26188-499A-4449-90CD-2732DAABC326}"/>
              </a:ext>
            </a:extLst>
          </p:cNvPr>
          <p:cNvCxnSpPr>
            <a:cxnSpLocks/>
          </p:cNvCxnSpPr>
          <p:nvPr/>
        </p:nvCxnSpPr>
        <p:spPr>
          <a:xfrm>
            <a:off x="1975765" y="6479777"/>
            <a:ext cx="51307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7552B39-9000-4E72-87D0-A7FF834319D9}"/>
              </a:ext>
            </a:extLst>
          </p:cNvPr>
          <p:cNvCxnSpPr>
            <a:cxnSpLocks/>
          </p:cNvCxnSpPr>
          <p:nvPr/>
        </p:nvCxnSpPr>
        <p:spPr>
          <a:xfrm>
            <a:off x="7264858" y="5958764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AACF682-2350-451B-857E-8286718AE2F7}"/>
              </a:ext>
            </a:extLst>
          </p:cNvPr>
          <p:cNvCxnSpPr>
            <a:cxnSpLocks/>
          </p:cNvCxnSpPr>
          <p:nvPr/>
        </p:nvCxnSpPr>
        <p:spPr>
          <a:xfrm>
            <a:off x="7264858" y="6391025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B88ADFB-5272-4F79-8470-0DF04BF56B0F}"/>
              </a:ext>
            </a:extLst>
          </p:cNvPr>
          <p:cNvSpPr txBox="1"/>
          <p:nvPr/>
        </p:nvSpPr>
        <p:spPr>
          <a:xfrm>
            <a:off x="4100861" y="5683581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FEF5B32-448C-434C-AD35-28AC6766BB21}"/>
              </a:ext>
            </a:extLst>
          </p:cNvPr>
          <p:cNvSpPr txBox="1"/>
          <p:nvPr/>
        </p:nvSpPr>
        <p:spPr>
          <a:xfrm>
            <a:off x="7231409" y="5985225"/>
            <a:ext cx="8857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Decrease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(quantity)</a:t>
            </a:r>
          </a:p>
        </p:txBody>
      </p:sp>
      <p:sp>
        <p:nvSpPr>
          <p:cNvPr id="201" name="Rectangle 62">
            <a:extLst>
              <a:ext uri="{FF2B5EF4-FFF2-40B4-BE49-F238E27FC236}">
                <a16:creationId xmlns:a16="http://schemas.microsoft.com/office/drawing/2014/main" id="{2C245D7C-7572-4A94-98A4-0B934146D4FD}"/>
              </a:ext>
            </a:extLst>
          </p:cNvPr>
          <p:cNvSpPr/>
          <p:nvPr/>
        </p:nvSpPr>
        <p:spPr>
          <a:xfrm>
            <a:off x="2325151" y="7391400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221574B-A7BB-474F-B4AD-F3329CF8E515}"/>
              </a:ext>
            </a:extLst>
          </p:cNvPr>
          <p:cNvSpPr/>
          <p:nvPr/>
        </p:nvSpPr>
        <p:spPr>
          <a:xfrm>
            <a:off x="2941182" y="7682390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C5D9A0A-1F86-484E-9D1A-D3FAEC425653}"/>
              </a:ext>
            </a:extLst>
          </p:cNvPr>
          <p:cNvCxnSpPr>
            <a:cxnSpLocks/>
            <a:stCxn id="203" idx="0"/>
          </p:cNvCxnSpPr>
          <p:nvPr/>
        </p:nvCxnSpPr>
        <p:spPr>
          <a:xfrm>
            <a:off x="3022305" y="7682390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95D9595-26FB-4D7C-9BDE-8B32F67F679F}"/>
              </a:ext>
            </a:extLst>
          </p:cNvPr>
          <p:cNvCxnSpPr>
            <a:cxnSpLocks/>
          </p:cNvCxnSpPr>
          <p:nvPr/>
        </p:nvCxnSpPr>
        <p:spPr>
          <a:xfrm>
            <a:off x="1879979" y="7606305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2FA0E40-CD18-42AE-B719-4CC82638E4B6}"/>
              </a:ext>
            </a:extLst>
          </p:cNvPr>
          <p:cNvCxnSpPr>
            <a:cxnSpLocks/>
          </p:cNvCxnSpPr>
          <p:nvPr/>
        </p:nvCxnSpPr>
        <p:spPr>
          <a:xfrm>
            <a:off x="1879979" y="7866520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D36ACA4-E0B6-4C39-878C-66732D1A7B36}"/>
              </a:ext>
            </a:extLst>
          </p:cNvPr>
          <p:cNvSpPr/>
          <p:nvPr/>
        </p:nvSpPr>
        <p:spPr>
          <a:xfrm>
            <a:off x="1161055" y="6876741"/>
            <a:ext cx="5390879" cy="350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dirty="0"/>
              <a:t>           </a:t>
            </a:r>
            <a:r>
              <a:rPr lang="en-SG" sz="1050" dirty="0">
                <a:solidFill>
                  <a:srgbClr val="FF0000"/>
                </a:solidFill>
              </a:rPr>
              <a:t>update and commit to </a:t>
            </a:r>
            <a:r>
              <a:rPr lang="en-SG" sz="1050" dirty="0" err="1">
                <a:solidFill>
                  <a:srgbClr val="FF0000"/>
                </a:solidFill>
              </a:rPr>
              <a:t>BookInventory</a:t>
            </a:r>
            <a:endParaRPr lang="en-SG" sz="10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B5A9576-DD5D-4E9A-98FD-69397B628AF6}"/>
              </a:ext>
            </a:extLst>
          </p:cNvPr>
          <p:cNvSpPr txBox="1"/>
          <p:nvPr/>
        </p:nvSpPr>
        <p:spPr>
          <a:xfrm>
            <a:off x="1150077" y="686165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57C72447-A85F-43AD-9838-6773AE15E4B7}"/>
              </a:ext>
            </a:extLst>
          </p:cNvPr>
          <p:cNvSpPr/>
          <p:nvPr/>
        </p:nvSpPr>
        <p:spPr>
          <a:xfrm flipV="1">
            <a:off x="1165732" y="6876741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Rectangle 65">
            <a:extLst>
              <a:ext uri="{FF2B5EF4-FFF2-40B4-BE49-F238E27FC236}">
                <a16:creationId xmlns:a16="http://schemas.microsoft.com/office/drawing/2014/main" id="{A369492D-71DC-49E8-8588-708777CE2012}"/>
              </a:ext>
            </a:extLst>
          </p:cNvPr>
          <p:cNvSpPr/>
          <p:nvPr/>
        </p:nvSpPr>
        <p:spPr>
          <a:xfrm>
            <a:off x="8938259" y="163016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Common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980987A-4C13-4BF8-AE0E-785770EDC899}"/>
              </a:ext>
            </a:extLst>
          </p:cNvPr>
          <p:cNvCxnSpPr>
            <a:cxnSpLocks/>
          </p:cNvCxnSpPr>
          <p:nvPr/>
        </p:nvCxnSpPr>
        <p:spPr>
          <a:xfrm>
            <a:off x="1863373" y="5486400"/>
            <a:ext cx="76559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5CD0A2C-046B-4EAA-B68A-2DE6CB377DD4}"/>
              </a:ext>
            </a:extLst>
          </p:cNvPr>
          <p:cNvCxnSpPr>
            <a:cxnSpLocks/>
          </p:cNvCxnSpPr>
          <p:nvPr/>
        </p:nvCxnSpPr>
        <p:spPr>
          <a:xfrm>
            <a:off x="1863373" y="5656149"/>
            <a:ext cx="76559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62">
            <a:extLst>
              <a:ext uri="{FF2B5EF4-FFF2-40B4-BE49-F238E27FC236}">
                <a16:creationId xmlns:a16="http://schemas.microsoft.com/office/drawing/2014/main" id="{C9C785E5-C3CD-4AA0-9F67-4FF8EBBF2EC2}"/>
              </a:ext>
            </a:extLst>
          </p:cNvPr>
          <p:cNvSpPr/>
          <p:nvPr/>
        </p:nvSpPr>
        <p:spPr>
          <a:xfrm>
            <a:off x="9182673" y="4687396"/>
            <a:ext cx="841636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ArgsUtil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99625E3-1504-425D-B5BF-8CF0AE445931}"/>
              </a:ext>
            </a:extLst>
          </p:cNvPr>
          <p:cNvCxnSpPr>
            <a:cxnSpLocks/>
          </p:cNvCxnSpPr>
          <p:nvPr/>
        </p:nvCxnSpPr>
        <p:spPr>
          <a:xfrm flipH="1">
            <a:off x="9603492" y="501196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3543A08-6A79-443B-91C5-FCEA2F10C41C}"/>
              </a:ext>
            </a:extLst>
          </p:cNvPr>
          <p:cNvSpPr/>
          <p:nvPr/>
        </p:nvSpPr>
        <p:spPr>
          <a:xfrm>
            <a:off x="9519364" y="5486401"/>
            <a:ext cx="182873" cy="1697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9E5CDE-817A-4923-819C-646251CCABCB}"/>
              </a:ext>
            </a:extLst>
          </p:cNvPr>
          <p:cNvSpPr txBox="1"/>
          <p:nvPr/>
        </p:nvSpPr>
        <p:spPr>
          <a:xfrm>
            <a:off x="8249324" y="523123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getBookToEdit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1" name="Rectangle 62">
            <a:extLst>
              <a:ext uri="{FF2B5EF4-FFF2-40B4-BE49-F238E27FC236}">
                <a16:creationId xmlns:a16="http://schemas.microsoft.com/office/drawing/2014/main" id="{84C63DCB-313E-4C46-AC59-86F90E4D1C2E}"/>
              </a:ext>
            </a:extLst>
          </p:cNvPr>
          <p:cNvSpPr/>
          <p:nvPr/>
        </p:nvSpPr>
        <p:spPr>
          <a:xfrm>
            <a:off x="9708987" y="5786137"/>
            <a:ext cx="1124887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StatisticCenter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C1A099C-7BD8-4D37-B4F8-1AA5915C3860}"/>
              </a:ext>
            </a:extLst>
          </p:cNvPr>
          <p:cNvCxnSpPr>
            <a:cxnSpLocks/>
          </p:cNvCxnSpPr>
          <p:nvPr/>
        </p:nvCxnSpPr>
        <p:spPr>
          <a:xfrm flipH="1">
            <a:off x="10268725" y="607609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22F10D4-C738-4F7D-9AF9-92FBD5B2CBAE}"/>
              </a:ext>
            </a:extLst>
          </p:cNvPr>
          <p:cNvCxnSpPr>
            <a:cxnSpLocks/>
          </p:cNvCxnSpPr>
          <p:nvPr/>
        </p:nvCxnSpPr>
        <p:spPr>
          <a:xfrm>
            <a:off x="1849984" y="6694983"/>
            <a:ext cx="83273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CF085CB-ED59-4020-B0E4-CEBDE98D5FD2}"/>
              </a:ext>
            </a:extLst>
          </p:cNvPr>
          <p:cNvCxnSpPr>
            <a:cxnSpLocks/>
          </p:cNvCxnSpPr>
          <p:nvPr/>
        </p:nvCxnSpPr>
        <p:spPr>
          <a:xfrm>
            <a:off x="1863373" y="6781800"/>
            <a:ext cx="83139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4E79FE-1E0C-4896-8387-BE71DBAB9CEA}"/>
              </a:ext>
            </a:extLst>
          </p:cNvPr>
          <p:cNvSpPr/>
          <p:nvPr/>
        </p:nvSpPr>
        <p:spPr>
          <a:xfrm>
            <a:off x="10177288" y="6694983"/>
            <a:ext cx="200167" cy="868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35E7AB3-956A-480B-8950-585E33B5A9AB}"/>
              </a:ext>
            </a:extLst>
          </p:cNvPr>
          <p:cNvSpPr txBox="1"/>
          <p:nvPr/>
        </p:nvSpPr>
        <p:spPr>
          <a:xfrm>
            <a:off x="8346690" y="640958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596FF87-AF0B-4863-A1F4-522A6741A749}"/>
              </a:ext>
            </a:extLst>
          </p:cNvPr>
          <p:cNvSpPr txBox="1"/>
          <p:nvPr/>
        </p:nvSpPr>
        <p:spPr>
          <a:xfrm>
            <a:off x="-1540924" y="4668283"/>
            <a:ext cx="171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49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30974" y="163018"/>
            <a:ext cx="3956568" cy="58571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7259007" cy="5780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88314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5035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1538951" y="1258311"/>
            <a:ext cx="159448" cy="444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2286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357033" y="5686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621304" y="544181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2608082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3196208" y="907617"/>
            <a:ext cx="4193" cy="2331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3124200" y="1365808"/>
            <a:ext cx="171667" cy="17583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1655348" y="3124200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3599455" y="1066799"/>
            <a:ext cx="1277345" cy="5310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41565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3286447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3276601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4238127" y="1471601"/>
            <a:ext cx="17273" cy="1720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4155744" y="1739453"/>
            <a:ext cx="170831" cy="1308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3295139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3295139" y="303276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1856142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(“check 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3376262" y="1794484"/>
            <a:ext cx="6926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parse(“5”)</a:t>
            </a: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5029200" y="255510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5599600" y="278370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317984" y="2798219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17984" y="2971800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5671683" y="2783705"/>
            <a:ext cx="9040" cy="3083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612185-90D1-4200-96D7-0AF904DA6CF6}"/>
              </a:ext>
            </a:extLst>
          </p:cNvPr>
          <p:cNvSpPr/>
          <p:nvPr/>
        </p:nvSpPr>
        <p:spPr>
          <a:xfrm>
            <a:off x="4255400" y="1898434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39C5A907-61ED-4D5A-921A-A9E14A7A7BDA}"/>
              </a:ext>
            </a:extLst>
          </p:cNvPr>
          <p:cNvCxnSpPr>
            <a:cxnSpLocks/>
          </p:cNvCxnSpPr>
          <p:nvPr/>
        </p:nvCxnSpPr>
        <p:spPr>
          <a:xfrm>
            <a:off x="4326589" y="1811102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135F0B1-7AA7-4704-8257-E740649A2B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6589" y="2094869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1ABF764-3FCC-4FA9-BE6A-4DE040DFD0D7}"/>
              </a:ext>
            </a:extLst>
          </p:cNvPr>
          <p:cNvSpPr txBox="1"/>
          <p:nvPr/>
        </p:nvSpPr>
        <p:spPr>
          <a:xfrm>
            <a:off x="4580620" y="1641752"/>
            <a:ext cx="1681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createsListOfNumbers</a:t>
            </a:r>
            <a:r>
              <a:rPr lang="en-US" sz="1200" dirty="0">
                <a:solidFill>
                  <a:srgbClr val="0070C0"/>
                </a:solidFill>
              </a:rPr>
              <a:t>(“5”)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809ECA-66E8-40D0-BEEB-3D5AA6E911BE}"/>
              </a:ext>
            </a:extLst>
          </p:cNvPr>
          <p:cNvSpPr/>
          <p:nvPr/>
        </p:nvSpPr>
        <p:spPr>
          <a:xfrm>
            <a:off x="5599600" y="3331462"/>
            <a:ext cx="155113" cy="22950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1708245" y="3352800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3442951" y="3146796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1712288" y="5626473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62">
            <a:extLst>
              <a:ext uri="{FF2B5EF4-FFF2-40B4-BE49-F238E27FC236}">
                <a16:creationId xmlns:a16="http://schemas.microsoft.com/office/drawing/2014/main" id="{5ACC58A5-177E-421F-A36A-96908471DEF1}"/>
              </a:ext>
            </a:extLst>
          </p:cNvPr>
          <p:cNvSpPr/>
          <p:nvPr/>
        </p:nvSpPr>
        <p:spPr>
          <a:xfrm>
            <a:off x="7997939" y="2743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3C71AF-4C75-4271-AC95-AD75C8E82CDB}"/>
              </a:ext>
            </a:extLst>
          </p:cNvPr>
          <p:cNvCxnSpPr>
            <a:cxnSpLocks/>
          </p:cNvCxnSpPr>
          <p:nvPr/>
        </p:nvCxnSpPr>
        <p:spPr>
          <a:xfrm flipH="1">
            <a:off x="8416474" y="3066240"/>
            <a:ext cx="1" cy="2449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01B46E-B4F9-4D7E-B386-3164103D6520}"/>
              </a:ext>
            </a:extLst>
          </p:cNvPr>
          <p:cNvSpPr/>
          <p:nvPr/>
        </p:nvSpPr>
        <p:spPr>
          <a:xfrm>
            <a:off x="8330774" y="3458444"/>
            <a:ext cx="176288" cy="7994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597F88-E21D-4342-955F-43CCEC3D7337}"/>
              </a:ext>
            </a:extLst>
          </p:cNvPr>
          <p:cNvSpPr/>
          <p:nvPr/>
        </p:nvSpPr>
        <p:spPr>
          <a:xfrm>
            <a:off x="8335288" y="4397308"/>
            <a:ext cx="176300" cy="4794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3191402-4B29-4B57-AB34-3D8D44AA0B96}"/>
              </a:ext>
            </a:extLst>
          </p:cNvPr>
          <p:cNvCxnSpPr>
            <a:cxnSpLocks/>
          </p:cNvCxnSpPr>
          <p:nvPr/>
        </p:nvCxnSpPr>
        <p:spPr>
          <a:xfrm>
            <a:off x="5761846" y="3458445"/>
            <a:ext cx="2568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32F662-4FB4-41D3-B968-902C3F07236B}"/>
              </a:ext>
            </a:extLst>
          </p:cNvPr>
          <p:cNvCxnSpPr>
            <a:cxnSpLocks/>
          </p:cNvCxnSpPr>
          <p:nvPr/>
        </p:nvCxnSpPr>
        <p:spPr>
          <a:xfrm>
            <a:off x="5761846" y="4267200"/>
            <a:ext cx="25689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53F34D-385F-44BE-BAFA-AC0B96308D0D}"/>
              </a:ext>
            </a:extLst>
          </p:cNvPr>
          <p:cNvCxnSpPr>
            <a:cxnSpLocks/>
          </p:cNvCxnSpPr>
          <p:nvPr/>
        </p:nvCxnSpPr>
        <p:spPr>
          <a:xfrm>
            <a:off x="5761846" y="4397308"/>
            <a:ext cx="2550473" cy="26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922B98-B6EB-40A3-BF53-EA67546A0B30}"/>
              </a:ext>
            </a:extLst>
          </p:cNvPr>
          <p:cNvCxnSpPr>
            <a:cxnSpLocks/>
          </p:cNvCxnSpPr>
          <p:nvPr/>
        </p:nvCxnSpPr>
        <p:spPr>
          <a:xfrm>
            <a:off x="5754713" y="4876800"/>
            <a:ext cx="2576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6E814A2-86E8-42ED-B419-7DF80BCDBD8E}"/>
              </a:ext>
            </a:extLst>
          </p:cNvPr>
          <p:cNvSpPr txBox="1"/>
          <p:nvPr/>
        </p:nvSpPr>
        <p:spPr>
          <a:xfrm>
            <a:off x="6207018" y="314305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sortBooksUsingQuantity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B5A6875-5C99-4AD6-BB89-BC1C6A6A884E}"/>
              </a:ext>
            </a:extLst>
          </p:cNvPr>
          <p:cNvSpPr txBox="1"/>
          <p:nvPr/>
        </p:nvSpPr>
        <p:spPr>
          <a:xfrm>
            <a:off x="6328787" y="4419600"/>
            <a:ext cx="1661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updateFilteredBookList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3266267" y="5321673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4D9911-66AC-48BA-8F75-BA09050C7CC9}"/>
              </a:ext>
            </a:extLst>
          </p:cNvPr>
          <p:cNvCxnSpPr>
            <a:cxnSpLocks/>
          </p:cNvCxnSpPr>
          <p:nvPr/>
        </p:nvCxnSpPr>
        <p:spPr>
          <a:xfrm>
            <a:off x="4302285" y="2286000"/>
            <a:ext cx="4188884" cy="152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62">
            <a:extLst>
              <a:ext uri="{FF2B5EF4-FFF2-40B4-BE49-F238E27FC236}">
                <a16:creationId xmlns:a16="http://schemas.microsoft.com/office/drawing/2014/main" id="{6DEE4A4E-0A92-4CBF-8C84-A84C7D32B503}"/>
              </a:ext>
            </a:extLst>
          </p:cNvPr>
          <p:cNvSpPr/>
          <p:nvPr/>
        </p:nvSpPr>
        <p:spPr>
          <a:xfrm>
            <a:off x="8491169" y="1626541"/>
            <a:ext cx="990600" cy="7052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Contains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Numbered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67103DE-03A2-44F1-9D56-E65472D1753F}"/>
              </a:ext>
            </a:extLst>
          </p:cNvPr>
          <p:cNvSpPr/>
          <p:nvPr/>
        </p:nvSpPr>
        <p:spPr>
          <a:xfrm>
            <a:off x="8904993" y="2331758"/>
            <a:ext cx="205253" cy="1066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CF410F-5480-4695-A80F-FACBBAABC484}"/>
              </a:ext>
            </a:extLst>
          </p:cNvPr>
          <p:cNvCxnSpPr>
            <a:cxnSpLocks/>
          </p:cNvCxnSpPr>
          <p:nvPr/>
        </p:nvCxnSpPr>
        <p:spPr>
          <a:xfrm>
            <a:off x="4326575" y="2424447"/>
            <a:ext cx="4578418" cy="1398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62">
            <a:extLst>
              <a:ext uri="{FF2B5EF4-FFF2-40B4-BE49-F238E27FC236}">
                <a16:creationId xmlns:a16="http://schemas.microsoft.com/office/drawing/2014/main" id="{6F4B893E-FE7A-482A-ADCB-AE982E2ABBD0}"/>
              </a:ext>
            </a:extLst>
          </p:cNvPr>
          <p:cNvSpPr/>
          <p:nvPr/>
        </p:nvSpPr>
        <p:spPr>
          <a:xfrm>
            <a:off x="6207018" y="496669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633AF3-CAE6-441D-939E-5A3BB8332814}"/>
              </a:ext>
            </a:extLst>
          </p:cNvPr>
          <p:cNvSpPr/>
          <p:nvPr/>
        </p:nvSpPr>
        <p:spPr>
          <a:xfrm>
            <a:off x="6823049" y="525768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0F809B-D3F1-4668-9DF4-CD70145ECD2A}"/>
              </a:ext>
            </a:extLst>
          </p:cNvPr>
          <p:cNvCxnSpPr>
            <a:cxnSpLocks/>
            <a:stCxn id="191" idx="0"/>
          </p:cNvCxnSpPr>
          <p:nvPr/>
        </p:nvCxnSpPr>
        <p:spPr>
          <a:xfrm>
            <a:off x="6904172" y="5257685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FC133AE-3D35-47FD-9A37-6817BAA3AEE5}"/>
              </a:ext>
            </a:extLst>
          </p:cNvPr>
          <p:cNvCxnSpPr>
            <a:cxnSpLocks/>
          </p:cNvCxnSpPr>
          <p:nvPr/>
        </p:nvCxnSpPr>
        <p:spPr>
          <a:xfrm>
            <a:off x="5761846" y="5181600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E2F834-875E-4AB5-99ED-65A23B8041B0}"/>
              </a:ext>
            </a:extLst>
          </p:cNvPr>
          <p:cNvCxnSpPr>
            <a:cxnSpLocks/>
          </p:cNvCxnSpPr>
          <p:nvPr/>
        </p:nvCxnSpPr>
        <p:spPr>
          <a:xfrm>
            <a:off x="5761846" y="5441815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D3CA39-5036-4019-9D36-9C6A21611B8B}"/>
              </a:ext>
            </a:extLst>
          </p:cNvPr>
          <p:cNvCxnSpPr>
            <a:cxnSpLocks/>
          </p:cNvCxnSpPr>
          <p:nvPr/>
        </p:nvCxnSpPr>
        <p:spPr>
          <a:xfrm flipH="1">
            <a:off x="8994382" y="2301269"/>
            <a:ext cx="1" cy="2538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62">
            <a:extLst>
              <a:ext uri="{FF2B5EF4-FFF2-40B4-BE49-F238E27FC236}">
                <a16:creationId xmlns:a16="http://schemas.microsoft.com/office/drawing/2014/main" id="{16D07F4F-1B8B-405C-B055-E78060F3A042}"/>
              </a:ext>
            </a:extLst>
          </p:cNvPr>
          <p:cNvSpPr/>
          <p:nvPr/>
        </p:nvSpPr>
        <p:spPr>
          <a:xfrm>
            <a:off x="9152618" y="2726089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5" name="Rectangle 62">
            <a:extLst>
              <a:ext uri="{FF2B5EF4-FFF2-40B4-BE49-F238E27FC236}">
                <a16:creationId xmlns:a16="http://schemas.microsoft.com/office/drawing/2014/main" id="{9967B785-4A00-4347-8D97-B9C50B763C57}"/>
              </a:ext>
            </a:extLst>
          </p:cNvPr>
          <p:cNvSpPr/>
          <p:nvPr/>
        </p:nvSpPr>
        <p:spPr>
          <a:xfrm>
            <a:off x="10475414" y="2726089"/>
            <a:ext cx="1198386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CDA7F2E-3E9C-4DD1-8757-E02FEDE8578A}"/>
              </a:ext>
            </a:extLst>
          </p:cNvPr>
          <p:cNvCxnSpPr>
            <a:cxnSpLocks/>
          </p:cNvCxnSpPr>
          <p:nvPr/>
        </p:nvCxnSpPr>
        <p:spPr>
          <a:xfrm flipH="1">
            <a:off x="9727158" y="3066240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B5BD681-E671-4AC8-84A3-F225145E1A3A}"/>
              </a:ext>
            </a:extLst>
          </p:cNvPr>
          <p:cNvCxnSpPr>
            <a:cxnSpLocks/>
          </p:cNvCxnSpPr>
          <p:nvPr/>
        </p:nvCxnSpPr>
        <p:spPr>
          <a:xfrm flipH="1">
            <a:off x="11074607" y="3083047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BE8C4F-BE88-4318-BA2E-FFD189FF4A51}"/>
              </a:ext>
            </a:extLst>
          </p:cNvPr>
          <p:cNvSpPr/>
          <p:nvPr/>
        </p:nvSpPr>
        <p:spPr>
          <a:xfrm>
            <a:off x="9632098" y="3515798"/>
            <a:ext cx="190117" cy="589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0AA86C9-FAB8-40B7-91CF-4B49617F3571}"/>
              </a:ext>
            </a:extLst>
          </p:cNvPr>
          <p:cNvSpPr/>
          <p:nvPr/>
        </p:nvSpPr>
        <p:spPr>
          <a:xfrm>
            <a:off x="10982937" y="3567404"/>
            <a:ext cx="183336" cy="4711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76BAEF8-881B-422A-85CA-EB0E2919C1B5}"/>
              </a:ext>
            </a:extLst>
          </p:cNvPr>
          <p:cNvCxnSpPr>
            <a:cxnSpLocks/>
          </p:cNvCxnSpPr>
          <p:nvPr/>
        </p:nvCxnSpPr>
        <p:spPr>
          <a:xfrm>
            <a:off x="8507062" y="3515797"/>
            <a:ext cx="1125037" cy="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FCBAB98-5F74-41EA-BB83-92C20DC690FB}"/>
              </a:ext>
            </a:extLst>
          </p:cNvPr>
          <p:cNvCxnSpPr>
            <a:cxnSpLocks/>
          </p:cNvCxnSpPr>
          <p:nvPr/>
        </p:nvCxnSpPr>
        <p:spPr>
          <a:xfrm>
            <a:off x="9822218" y="3576939"/>
            <a:ext cx="11573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83DA411-3B64-4399-B4A4-937B49AC39C9}"/>
              </a:ext>
            </a:extLst>
          </p:cNvPr>
          <p:cNvCxnSpPr>
            <a:cxnSpLocks/>
          </p:cNvCxnSpPr>
          <p:nvPr/>
        </p:nvCxnSpPr>
        <p:spPr>
          <a:xfrm>
            <a:off x="8507061" y="4106621"/>
            <a:ext cx="11250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8DAB449-39D4-4D9B-83F4-F7AC735F4170}"/>
              </a:ext>
            </a:extLst>
          </p:cNvPr>
          <p:cNvCxnSpPr>
            <a:cxnSpLocks/>
          </p:cNvCxnSpPr>
          <p:nvPr/>
        </p:nvCxnSpPr>
        <p:spPr>
          <a:xfrm>
            <a:off x="9822218" y="4038600"/>
            <a:ext cx="114118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2A45FA8-C8C8-40B6-8979-D19F6BF04346}"/>
              </a:ext>
            </a:extLst>
          </p:cNvPr>
          <p:cNvSpPr txBox="1"/>
          <p:nvPr/>
        </p:nvSpPr>
        <p:spPr>
          <a:xfrm>
            <a:off x="8700046" y="329357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9D8F68D-441A-48E9-B4BE-81F51D3451F4}"/>
              </a:ext>
            </a:extLst>
          </p:cNvPr>
          <p:cNvSpPr txBox="1"/>
          <p:nvPr/>
        </p:nvSpPr>
        <p:spPr>
          <a:xfrm>
            <a:off x="10004706" y="329491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256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On-screen Show (4:3)</PresentationFormat>
  <Paragraphs>120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2018-11-11T22:18:05Z</dcterms:modified>
</cp:coreProperties>
</file>