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5" d="100"/>
          <a:sy n="75" d="100"/>
        </p:scale>
        <p:origin x="1020" y="5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59374" y="118895"/>
            <a:ext cx="3903825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3" y="163018"/>
            <a:ext cx="58639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RequestListParser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execute(“request”)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651548" y="2748246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request</a:t>
            </a:r>
            <a:r>
              <a:rPr lang="en-US" sz="1200" dirty="0" err="1">
                <a:solidFill>
                  <a:srgbClr val="7030A0"/>
                </a:solidFill>
              </a:rPr>
              <a:t>RequestList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776989" y="1106150"/>
            <a:ext cx="200775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(“request”)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497155" y="2568606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VersionedRequestList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14207" y="3182840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549765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6986491" y="265330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887527" y="2958106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97534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r:Request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8769530" y="3267337"/>
            <a:ext cx="212078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resetData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ReadOnlyAddressBook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588043" y="2871355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7667691" y="2975344"/>
            <a:ext cx="551687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undo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13" name="Curved Connector 12"/>
          <p:cNvCxnSpPr/>
          <p:nvPr/>
        </p:nvCxnSpPr>
        <p:spPr>
          <a:xfrm rot="16200000" flipH="1">
            <a:off x="8527578" y="3220579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043991" y="3182839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043991" y="3564914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675919" y="3733799"/>
            <a:ext cx="129605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35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leeguiyong96@gmail.com</cp:lastModifiedBy>
  <cp:revision>107</cp:revision>
  <dcterms:created xsi:type="dcterms:W3CDTF">2016-07-22T14:33:02Z</dcterms:created>
  <dcterms:modified xsi:type="dcterms:W3CDTF">2018-10-16T06:16:52Z</dcterms:modified>
</cp:coreProperties>
</file>