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5154" y="-30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752600" y="1447800"/>
            <a:ext cx="1731314" cy="1447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3571230" y="2023850"/>
            <a:ext cx="833898" cy="328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</p:cNvCxnSpPr>
          <p:nvPr/>
        </p:nvCxnSpPr>
        <p:spPr>
          <a:xfrm>
            <a:off x="3186477" y="1944304"/>
            <a:ext cx="637681" cy="18675"/>
          </a:xfrm>
          <a:prstGeom prst="bentConnector3">
            <a:avLst>
              <a:gd name="adj1" fmla="val 336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106">
            <a:extLst>
              <a:ext uri="{FF2B5EF4-FFF2-40B4-BE49-F238E27FC236}">
                <a16:creationId xmlns:a16="http://schemas.microsoft.com/office/drawing/2014/main" id="{5CDA83B6-8324-4EE0-BE81-B27B288BE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189583" y="2250672"/>
            <a:ext cx="634575" cy="26392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5">
            <a:extLst>
              <a:ext uri="{FF2B5EF4-FFF2-40B4-BE49-F238E27FC236}">
                <a16:creationId xmlns:a16="http://schemas.microsoft.com/office/drawing/2014/main" id="{02DF521E-7E36-4825-A42A-868FD34A265B}"/>
              </a:ext>
            </a:extLst>
          </p:cNvPr>
          <p:cNvSpPr/>
          <p:nvPr/>
        </p:nvSpPr>
        <p:spPr>
          <a:xfrm rot="16200000">
            <a:off x="4282904" y="2025779"/>
            <a:ext cx="830039" cy="3280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Data</a:t>
            </a:r>
            <a:endParaRPr lang="en-SG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2019-03-28T17:16:42Z</dcterms:modified>
</cp:coreProperties>
</file>