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174" y="-5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1" y="1600200"/>
            <a:ext cx="7696200" cy="2514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Data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179852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047222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679544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125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1921026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916871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3005948" y="1993226"/>
            <a:ext cx="123951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84551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524753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2679544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BD3993EF-0F30-4DBC-A085-F9D25E642C73}"/>
              </a:ext>
            </a:extLst>
          </p:cNvPr>
          <p:cNvSpPr/>
          <p:nvPr/>
        </p:nvSpPr>
        <p:spPr>
          <a:xfrm>
            <a:off x="6108811" y="1993226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Isosceles Triangle 102">
            <a:extLst>
              <a:ext uri="{FF2B5EF4-FFF2-40B4-BE49-F238E27FC236}">
                <a16:creationId xmlns:a16="http://schemas.microsoft.com/office/drawing/2014/main" id="{A7C3B529-18CA-4CE3-B07B-BAEB28DD44A8}"/>
              </a:ext>
            </a:extLst>
          </p:cNvPr>
          <p:cNvSpPr/>
          <p:nvPr/>
        </p:nvSpPr>
        <p:spPr>
          <a:xfrm>
            <a:off x="3503595" y="237901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2" name="Elbow Connector 63">
            <a:extLst>
              <a:ext uri="{FF2B5EF4-FFF2-40B4-BE49-F238E27FC236}">
                <a16:creationId xmlns:a16="http://schemas.microsoft.com/office/drawing/2014/main" id="{AB9FE2D5-8E3D-4983-AD80-AB7F2D0902DA}"/>
              </a:ext>
            </a:extLst>
          </p:cNvPr>
          <p:cNvCxnSpPr>
            <a:cxnSpLocks/>
            <a:stCxn id="71" idx="3"/>
            <a:endCxn id="49" idx="0"/>
          </p:cNvCxnSpPr>
          <p:nvPr/>
        </p:nvCxnSpPr>
        <p:spPr>
          <a:xfrm rot="16200000" flipH="1">
            <a:off x="3485110" y="2705564"/>
            <a:ext cx="279729" cy="14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Isosceles Triangle 102">
            <a:extLst>
              <a:ext uri="{FF2B5EF4-FFF2-40B4-BE49-F238E27FC236}">
                <a16:creationId xmlns:a16="http://schemas.microsoft.com/office/drawing/2014/main" id="{2F8DC76F-05F3-4532-8F54-65352EFEA425}"/>
              </a:ext>
            </a:extLst>
          </p:cNvPr>
          <p:cNvSpPr/>
          <p:nvPr/>
        </p:nvSpPr>
        <p:spPr>
          <a:xfrm>
            <a:off x="6530141" y="236925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0D8EF2F4-B6DC-49E8-90ED-C816E67B0A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0600" y="2705564"/>
            <a:ext cx="279729" cy="14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D78F34B1-AD14-43B5-B7CD-9817AFD0D333}"/>
              </a:ext>
            </a:extLst>
          </p:cNvPr>
          <p:cNvSpPr/>
          <p:nvPr/>
        </p:nvSpPr>
        <p:spPr>
          <a:xfrm>
            <a:off x="467880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92FC92CE-BBBB-468D-8A35-1AA179A6DD16}"/>
              </a:ext>
            </a:extLst>
          </p:cNvPr>
          <p:cNvSpPr/>
          <p:nvPr/>
        </p:nvSpPr>
        <p:spPr>
          <a:xfrm>
            <a:off x="4637526" y="1993226"/>
            <a:ext cx="123951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Isosceles Triangle 102">
            <a:extLst>
              <a:ext uri="{FF2B5EF4-FFF2-40B4-BE49-F238E27FC236}">
                <a16:creationId xmlns:a16="http://schemas.microsoft.com/office/drawing/2014/main" id="{812C5666-4AD9-4322-9DBF-DD1BDB9F4444}"/>
              </a:ext>
            </a:extLst>
          </p:cNvPr>
          <p:cNvSpPr/>
          <p:nvPr/>
        </p:nvSpPr>
        <p:spPr>
          <a:xfrm>
            <a:off x="5135173" y="237901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C5DF1296-9865-4D77-A9ED-7DB852B6ED5B}"/>
              </a:ext>
            </a:extLst>
          </p:cNvPr>
          <p:cNvCxnSpPr>
            <a:cxnSpLocks/>
            <a:stCxn id="87" idx="3"/>
            <a:endCxn id="77" idx="0"/>
          </p:cNvCxnSpPr>
          <p:nvPr/>
        </p:nvCxnSpPr>
        <p:spPr>
          <a:xfrm rot="16200000" flipH="1">
            <a:off x="5116688" y="2705564"/>
            <a:ext cx="279729" cy="146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1B067885-5299-4E99-84A1-763E2C5BBCE7}"/>
              </a:ext>
            </a:extLst>
          </p:cNvPr>
          <p:cNvSpPr/>
          <p:nvPr/>
        </p:nvSpPr>
        <p:spPr>
          <a:xfrm>
            <a:off x="4232245" y="29466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99EE2E14-7C1F-40A3-AA60-41C5D10F3FF3}"/>
              </a:ext>
            </a:extLst>
          </p:cNvPr>
          <p:cNvCxnSpPr>
            <a:stCxn id="89" idx="3"/>
          </p:cNvCxnSpPr>
          <p:nvPr/>
        </p:nvCxnSpPr>
        <p:spPr>
          <a:xfrm>
            <a:off x="4468293" y="303335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642E030-4FF1-4752-855A-16B561B83B28}"/>
              </a:ext>
            </a:extLst>
          </p:cNvPr>
          <p:cNvSpPr txBox="1"/>
          <p:nvPr/>
        </p:nvSpPr>
        <p:spPr>
          <a:xfrm>
            <a:off x="4491163" y="30907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2019-03-25T15:46:32Z</dcterms:modified>
</cp:coreProperties>
</file>