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Add n/CS2113T Tutorial… 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6152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68624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27810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P2:Planner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20838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P1:Planner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15143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P0:Planner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Sean Yap</cp:lastModifiedBy>
  <cp:revision>32</cp:revision>
  <dcterms:created xsi:type="dcterms:W3CDTF">2017-07-27T00:35:51Z</dcterms:created>
  <dcterms:modified xsi:type="dcterms:W3CDTF">2019-03-29T05:36:02Z</dcterms:modified>
</cp:coreProperties>
</file>