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8000663" cy="8999538"/>
  <p:notesSz cx="6858000" cy="9144000"/>
  <p:defaultTextStyle>
    <a:defPPr>
      <a:defRPr lang="en-US"/>
    </a:defPPr>
    <a:lvl1pPr marL="0" algn="l" defTabSz="1542682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1pPr>
    <a:lvl2pPr marL="771341" algn="l" defTabSz="1542682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2pPr>
    <a:lvl3pPr marL="1542682" algn="l" defTabSz="1542682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3pPr>
    <a:lvl4pPr marL="2314022" algn="l" defTabSz="1542682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4pPr>
    <a:lvl5pPr marL="3085365" algn="l" defTabSz="1542682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5pPr>
    <a:lvl6pPr marL="3856705" algn="l" defTabSz="1542682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6pPr>
    <a:lvl7pPr marL="4628046" algn="l" defTabSz="1542682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7pPr>
    <a:lvl8pPr marL="5399387" algn="l" defTabSz="1542682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8pPr>
    <a:lvl9pPr marL="6170728" algn="l" defTabSz="1542682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3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5"/>
    <p:restoredTop sz="86376"/>
  </p:normalViewPr>
  <p:slideViewPr>
    <p:cSldViewPr showGuides="1">
      <p:cViewPr varScale="1">
        <p:scale>
          <a:sx n="81" d="100"/>
          <a:sy n="81" d="100"/>
        </p:scale>
        <p:origin x="224" y="176"/>
      </p:cViewPr>
      <p:guideLst>
        <p:guide orient="horz" pos="1953"/>
        <p:guide pos="5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36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2682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1pPr>
    <a:lvl2pPr marL="771341" algn="l" defTabSz="1542682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2pPr>
    <a:lvl3pPr marL="1542682" algn="l" defTabSz="1542682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3pPr>
    <a:lvl4pPr marL="2314022" algn="l" defTabSz="1542682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4pPr>
    <a:lvl5pPr marL="3085365" algn="l" defTabSz="1542682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5pPr>
    <a:lvl6pPr marL="3856705" algn="l" defTabSz="1542682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6pPr>
    <a:lvl7pPr marL="4628046" algn="l" defTabSz="1542682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7pPr>
    <a:lvl8pPr marL="5399387" algn="l" defTabSz="1542682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8pPr>
    <a:lvl9pPr marL="6170728" algn="l" defTabSz="1542682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2795705"/>
            <a:ext cx="15300564" cy="1929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1" y="5099738"/>
            <a:ext cx="12600464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0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0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0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0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0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1" y="360414"/>
            <a:ext cx="4050149" cy="7678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3" y="360414"/>
            <a:ext cx="11850436" cy="7678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30" y="5783052"/>
            <a:ext cx="15300564" cy="1787408"/>
          </a:xfrm>
        </p:spPr>
        <p:txBody>
          <a:bodyPr anchor="t"/>
          <a:lstStyle>
            <a:lvl1pPr algn="l">
              <a:defRPr sz="524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30" y="3814398"/>
            <a:ext cx="15300564" cy="1968648"/>
          </a:xfrm>
        </p:spPr>
        <p:txBody>
          <a:bodyPr anchor="b"/>
          <a:lstStyle>
            <a:lvl1pPr marL="0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1pPr>
            <a:lvl2pPr marL="60003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2000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113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4pPr>
            <a:lvl5pPr marL="2400149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5pPr>
            <a:lvl6pPr marL="300018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6pPr>
            <a:lvl7pPr marL="3600224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7pPr>
            <a:lvl8pPr marL="4200262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8pPr>
            <a:lvl9pPr marL="4800299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2099901"/>
            <a:ext cx="7950293" cy="5939279"/>
          </a:xfrm>
        </p:spPr>
        <p:txBody>
          <a:bodyPr/>
          <a:lstStyle>
            <a:lvl1pPr>
              <a:defRPr sz="3674"/>
            </a:lvl1pPr>
            <a:lvl2pPr>
              <a:defRPr sz="3150"/>
            </a:lvl2pPr>
            <a:lvl3pPr>
              <a:defRPr sz="262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2099901"/>
            <a:ext cx="7950293" cy="5939279"/>
          </a:xfrm>
        </p:spPr>
        <p:txBody>
          <a:bodyPr/>
          <a:lstStyle>
            <a:lvl1pPr>
              <a:defRPr sz="3674"/>
            </a:lvl1pPr>
            <a:lvl2pPr>
              <a:defRPr sz="3150"/>
            </a:lvl2pPr>
            <a:lvl3pPr>
              <a:defRPr sz="262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14480"/>
            <a:ext cx="7953419" cy="839540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37" indent="0">
              <a:buNone/>
              <a:defRPr sz="2625" b="1"/>
            </a:lvl2pPr>
            <a:lvl3pPr marL="1200075" indent="0">
              <a:buNone/>
              <a:defRPr sz="2362" b="1"/>
            </a:lvl3pPr>
            <a:lvl4pPr marL="1800113" indent="0">
              <a:buNone/>
              <a:defRPr sz="2100" b="1"/>
            </a:lvl4pPr>
            <a:lvl5pPr marL="2400149" indent="0">
              <a:buNone/>
              <a:defRPr sz="2100" b="1"/>
            </a:lvl5pPr>
            <a:lvl6pPr marL="3000187" indent="0">
              <a:buNone/>
              <a:defRPr sz="2100" b="1"/>
            </a:lvl6pPr>
            <a:lvl7pPr marL="3600224" indent="0">
              <a:buNone/>
              <a:defRPr sz="2100" b="1"/>
            </a:lvl7pPr>
            <a:lvl8pPr marL="4200262" indent="0">
              <a:buNone/>
              <a:defRPr sz="2100" b="1"/>
            </a:lvl8pPr>
            <a:lvl9pPr marL="480029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3" y="2854020"/>
            <a:ext cx="7953419" cy="5185151"/>
          </a:xfrm>
        </p:spPr>
        <p:txBody>
          <a:bodyPr/>
          <a:lstStyle>
            <a:lvl1pPr>
              <a:defRPr sz="3150"/>
            </a:lvl1pPr>
            <a:lvl2pPr>
              <a:defRPr sz="2625"/>
            </a:lvl2pPr>
            <a:lvl3pPr>
              <a:defRPr sz="2362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6" y="2014480"/>
            <a:ext cx="7956543" cy="839540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37" indent="0">
              <a:buNone/>
              <a:defRPr sz="2625" b="1"/>
            </a:lvl2pPr>
            <a:lvl3pPr marL="1200075" indent="0">
              <a:buNone/>
              <a:defRPr sz="2362" b="1"/>
            </a:lvl3pPr>
            <a:lvl4pPr marL="1800113" indent="0">
              <a:buNone/>
              <a:defRPr sz="2100" b="1"/>
            </a:lvl4pPr>
            <a:lvl5pPr marL="2400149" indent="0">
              <a:buNone/>
              <a:defRPr sz="2100" b="1"/>
            </a:lvl5pPr>
            <a:lvl6pPr marL="3000187" indent="0">
              <a:buNone/>
              <a:defRPr sz="2100" b="1"/>
            </a:lvl6pPr>
            <a:lvl7pPr marL="3600224" indent="0">
              <a:buNone/>
              <a:defRPr sz="2100" b="1"/>
            </a:lvl7pPr>
            <a:lvl8pPr marL="4200262" indent="0">
              <a:buNone/>
              <a:defRPr sz="2100" b="1"/>
            </a:lvl8pPr>
            <a:lvl9pPr marL="480029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6" y="2854020"/>
            <a:ext cx="7956543" cy="5185151"/>
          </a:xfrm>
        </p:spPr>
        <p:txBody>
          <a:bodyPr/>
          <a:lstStyle>
            <a:lvl1pPr>
              <a:defRPr sz="3150"/>
            </a:lvl1pPr>
            <a:lvl2pPr>
              <a:defRPr sz="2625"/>
            </a:lvl2pPr>
            <a:lvl3pPr>
              <a:defRPr sz="2362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44" y="358315"/>
            <a:ext cx="5922094" cy="1524922"/>
          </a:xfrm>
        </p:spPr>
        <p:txBody>
          <a:bodyPr anchor="b"/>
          <a:lstStyle>
            <a:lvl1pPr algn="l">
              <a:defRPr sz="2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59" y="358329"/>
            <a:ext cx="10062871" cy="7680856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44" y="1883241"/>
            <a:ext cx="5922094" cy="6155935"/>
          </a:xfrm>
        </p:spPr>
        <p:txBody>
          <a:bodyPr/>
          <a:lstStyle>
            <a:lvl1pPr marL="0" indent="0">
              <a:buNone/>
              <a:defRPr sz="1837"/>
            </a:lvl1pPr>
            <a:lvl2pPr marL="600037" indent="0">
              <a:buNone/>
              <a:defRPr sz="1575"/>
            </a:lvl2pPr>
            <a:lvl3pPr marL="1200075" indent="0">
              <a:buNone/>
              <a:defRPr sz="1312"/>
            </a:lvl3pPr>
            <a:lvl4pPr marL="1800113" indent="0">
              <a:buNone/>
              <a:defRPr sz="1181"/>
            </a:lvl4pPr>
            <a:lvl5pPr marL="2400149" indent="0">
              <a:buNone/>
              <a:defRPr sz="1181"/>
            </a:lvl5pPr>
            <a:lvl6pPr marL="3000187" indent="0">
              <a:buNone/>
              <a:defRPr sz="1181"/>
            </a:lvl6pPr>
            <a:lvl7pPr marL="3600224" indent="0">
              <a:buNone/>
              <a:defRPr sz="1181"/>
            </a:lvl7pPr>
            <a:lvl8pPr marL="4200262" indent="0">
              <a:buNone/>
              <a:defRPr sz="1181"/>
            </a:lvl8pPr>
            <a:lvl9pPr marL="4800299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6" y="6299677"/>
            <a:ext cx="10800398" cy="743712"/>
          </a:xfrm>
        </p:spPr>
        <p:txBody>
          <a:bodyPr anchor="b"/>
          <a:lstStyle>
            <a:lvl1pPr algn="l">
              <a:defRPr sz="2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6" y="804125"/>
            <a:ext cx="10800398" cy="5399723"/>
          </a:xfrm>
        </p:spPr>
        <p:txBody>
          <a:bodyPr/>
          <a:lstStyle>
            <a:lvl1pPr marL="0" indent="0">
              <a:buNone/>
              <a:defRPr sz="4199"/>
            </a:lvl1pPr>
            <a:lvl2pPr marL="600037" indent="0">
              <a:buNone/>
              <a:defRPr sz="3674"/>
            </a:lvl2pPr>
            <a:lvl3pPr marL="1200075" indent="0">
              <a:buNone/>
              <a:defRPr sz="3150"/>
            </a:lvl3pPr>
            <a:lvl4pPr marL="1800113" indent="0">
              <a:buNone/>
              <a:defRPr sz="2625"/>
            </a:lvl4pPr>
            <a:lvl5pPr marL="2400149" indent="0">
              <a:buNone/>
              <a:defRPr sz="2625"/>
            </a:lvl5pPr>
            <a:lvl6pPr marL="3000187" indent="0">
              <a:buNone/>
              <a:defRPr sz="2625"/>
            </a:lvl6pPr>
            <a:lvl7pPr marL="3600224" indent="0">
              <a:buNone/>
              <a:defRPr sz="2625"/>
            </a:lvl7pPr>
            <a:lvl8pPr marL="4200262" indent="0">
              <a:buNone/>
              <a:defRPr sz="2625"/>
            </a:lvl8pPr>
            <a:lvl9pPr marL="4800299" indent="0">
              <a:buNone/>
              <a:defRPr sz="2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6" y="7043389"/>
            <a:ext cx="10800398" cy="1056195"/>
          </a:xfrm>
        </p:spPr>
        <p:txBody>
          <a:bodyPr/>
          <a:lstStyle>
            <a:lvl1pPr marL="0" indent="0">
              <a:buNone/>
              <a:defRPr sz="1837"/>
            </a:lvl1pPr>
            <a:lvl2pPr marL="600037" indent="0">
              <a:buNone/>
              <a:defRPr sz="1575"/>
            </a:lvl2pPr>
            <a:lvl3pPr marL="1200075" indent="0">
              <a:buNone/>
              <a:defRPr sz="1312"/>
            </a:lvl3pPr>
            <a:lvl4pPr marL="1800113" indent="0">
              <a:buNone/>
              <a:defRPr sz="1181"/>
            </a:lvl4pPr>
            <a:lvl5pPr marL="2400149" indent="0">
              <a:buNone/>
              <a:defRPr sz="1181"/>
            </a:lvl5pPr>
            <a:lvl6pPr marL="3000187" indent="0">
              <a:buNone/>
              <a:defRPr sz="1181"/>
            </a:lvl6pPr>
            <a:lvl7pPr marL="3600224" indent="0">
              <a:buNone/>
              <a:defRPr sz="1181"/>
            </a:lvl7pPr>
            <a:lvl8pPr marL="4200262" indent="0">
              <a:buNone/>
              <a:defRPr sz="1181"/>
            </a:lvl8pPr>
            <a:lvl9pPr marL="4800299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3" y="360399"/>
            <a:ext cx="16200597" cy="149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99901"/>
            <a:ext cx="16200597" cy="593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3" y="8341254"/>
            <a:ext cx="420015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8341254"/>
            <a:ext cx="570021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5" y="8341254"/>
            <a:ext cx="420015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0075" rtl="0" eaLnBrk="1" latinLnBrk="0" hangingPunct="1"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8" indent="-450028" algn="l" defTabSz="12000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975061" indent="-375026" algn="l" defTabSz="120007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74" kern="1200">
          <a:solidFill>
            <a:schemeClr val="tx1"/>
          </a:solidFill>
          <a:latin typeface="+mn-lt"/>
          <a:ea typeface="+mn-ea"/>
          <a:cs typeface="+mn-cs"/>
        </a:defRPr>
      </a:lvl2pPr>
      <a:lvl3pPr marL="1500093" indent="-300018" algn="l" defTabSz="12000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100131" indent="-300018" algn="l" defTabSz="12000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25" kern="1200">
          <a:solidFill>
            <a:schemeClr val="tx1"/>
          </a:solidFill>
          <a:latin typeface="+mn-lt"/>
          <a:ea typeface="+mn-ea"/>
          <a:cs typeface="+mn-cs"/>
        </a:defRPr>
      </a:lvl4pPr>
      <a:lvl5pPr marL="2700169" indent="-300018" algn="l" defTabSz="1200075" rtl="0" eaLnBrk="1" latinLnBrk="0" hangingPunct="1">
        <a:spcBef>
          <a:spcPct val="20000"/>
        </a:spcBef>
        <a:buFont typeface="Arial" panose="020B0604020202020204" pitchFamily="34" charset="0"/>
        <a:buChar char="»"/>
        <a:defRPr sz="2625" kern="1200">
          <a:solidFill>
            <a:schemeClr val="tx1"/>
          </a:solidFill>
          <a:latin typeface="+mn-lt"/>
          <a:ea typeface="+mn-ea"/>
          <a:cs typeface="+mn-cs"/>
        </a:defRPr>
      </a:lvl5pPr>
      <a:lvl6pPr marL="3300204" indent="-300018" algn="l" defTabSz="12000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6pPr>
      <a:lvl7pPr marL="3900242" indent="-300018" algn="l" defTabSz="12000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7pPr>
      <a:lvl8pPr marL="4500280" indent="-300018" algn="l" defTabSz="12000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8pPr>
      <a:lvl9pPr marL="5100318" indent="-300018" algn="l" defTabSz="12000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075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600037" algn="l" defTabSz="1200075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200075" algn="l" defTabSz="1200075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00113" algn="l" defTabSz="1200075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400149" algn="l" defTabSz="1200075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000187" algn="l" defTabSz="1200075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600224" algn="l" defTabSz="1200075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200262" algn="l" defTabSz="1200075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800299" algn="l" defTabSz="1200075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44588" y="1699905"/>
            <a:ext cx="1435143" cy="455042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:UI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1713149" y="3678412"/>
            <a:ext cx="1924435" cy="4550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:LogicManager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11046426" y="3264974"/>
            <a:ext cx="1435143" cy="45504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:Model</a:t>
            </a:r>
            <a:endParaRPr lang="en-SG" sz="21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522969" y="1937075"/>
            <a:ext cx="143773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392" y="1336801"/>
            <a:ext cx="1128774" cy="565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37" dirty="0"/>
              <a:t>1.1 Find n/keyword</a:t>
            </a:r>
          </a:p>
        </p:txBody>
      </p:sp>
      <p:cxnSp>
        <p:nvCxnSpPr>
          <p:cNvPr id="25" name="Straight Arrow Connector 24"/>
          <p:cNvCxnSpPr>
            <a:cxnSpLocks/>
            <a:stCxn id="2" idx="2"/>
            <a:endCxn id="16" idx="0"/>
          </p:cNvCxnSpPr>
          <p:nvPr/>
        </p:nvCxnSpPr>
        <p:spPr>
          <a:xfrm>
            <a:off x="2662160" y="2154947"/>
            <a:ext cx="13207" cy="15234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5982" y="2759138"/>
            <a:ext cx="1869782" cy="565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37" dirty="0">
                <a:solidFill>
                  <a:srgbClr val="0070C0"/>
                </a:solidFill>
              </a:rPr>
              <a:t>1.2 execute(“find n/keyword”)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40632" y="3112710"/>
            <a:ext cx="1612394" cy="28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37" dirty="0">
                <a:solidFill>
                  <a:srgbClr val="7030A0"/>
                </a:solidFill>
              </a:rPr>
              <a:t>6. getDays()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1D5CD2-49EC-4606-9E3E-3230A2D98728}"/>
              </a:ext>
            </a:extLst>
          </p:cNvPr>
          <p:cNvSpPr txBox="1"/>
          <p:nvPr/>
        </p:nvSpPr>
        <p:spPr>
          <a:xfrm>
            <a:off x="9625914" y="5639572"/>
            <a:ext cx="3108215" cy="28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37" dirty="0">
                <a:solidFill>
                  <a:srgbClr val="0070C0"/>
                </a:solidFill>
              </a:rPr>
              <a:t>7. generateDiscoveredNames()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2AF3AC5E-EBC2-47EB-911C-378124232EB8}"/>
              </a:ext>
            </a:extLst>
          </p:cNvPr>
          <p:cNvSpPr/>
          <p:nvPr/>
        </p:nvSpPr>
        <p:spPr>
          <a:xfrm>
            <a:off x="5132024" y="3686918"/>
            <a:ext cx="2010895" cy="4550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:ParserManager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ADEADF77-4167-499F-AFE1-F02AA026CF98}"/>
              </a:ext>
            </a:extLst>
          </p:cNvPr>
          <p:cNvSpPr/>
          <p:nvPr/>
        </p:nvSpPr>
        <p:spPr>
          <a:xfrm>
            <a:off x="4801350" y="1699905"/>
            <a:ext cx="2699860" cy="4550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:FindCommandParser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4F222053-D3DE-489C-BAD7-BB4F7C701CA7}"/>
              </a:ext>
            </a:extLst>
          </p:cNvPr>
          <p:cNvSpPr/>
          <p:nvPr/>
        </p:nvSpPr>
        <p:spPr>
          <a:xfrm>
            <a:off x="8132395" y="4904587"/>
            <a:ext cx="2099891" cy="4550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v:FindCommand</a:t>
            </a:r>
            <a:endParaRPr lang="en-SG" sz="21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EC698D-DEC0-4F4F-8848-88DB11A89339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3637584" y="3905933"/>
            <a:ext cx="1494440" cy="85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6C88FE-CC3F-44A4-A382-45942E7398E0}"/>
              </a:ext>
            </a:extLst>
          </p:cNvPr>
          <p:cNvSpPr txBox="1"/>
          <p:nvPr/>
        </p:nvSpPr>
        <p:spPr>
          <a:xfrm>
            <a:off x="3611011" y="3264974"/>
            <a:ext cx="2026114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75" dirty="0">
                <a:solidFill>
                  <a:srgbClr val="0070C0"/>
                </a:solidFill>
              </a:rPr>
              <a:t>2. parseCommand(“find n/keyword”)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731D3E-B387-4F56-A285-D44238C6B1A8}"/>
              </a:ext>
            </a:extLst>
          </p:cNvPr>
          <p:cNvCxnSpPr>
            <a:cxnSpLocks/>
            <a:stCxn id="33" idx="0"/>
            <a:endCxn id="39" idx="2"/>
          </p:cNvCxnSpPr>
          <p:nvPr/>
        </p:nvCxnSpPr>
        <p:spPr>
          <a:xfrm flipV="1">
            <a:off x="6137472" y="2154947"/>
            <a:ext cx="13808" cy="15319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83390-26BC-4EC9-983B-5E54003CCBE7}"/>
              </a:ext>
            </a:extLst>
          </p:cNvPr>
          <p:cNvSpPr txBox="1"/>
          <p:nvPr/>
        </p:nvSpPr>
        <p:spPr>
          <a:xfrm>
            <a:off x="6245771" y="2696367"/>
            <a:ext cx="1966317" cy="28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37" dirty="0">
                <a:solidFill>
                  <a:srgbClr val="0070C0"/>
                </a:solidFill>
              </a:rPr>
              <a:t>3. parse(“keyword”)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B10691-3FCB-4741-BAB4-135E8D94B569}"/>
              </a:ext>
            </a:extLst>
          </p:cNvPr>
          <p:cNvSpPr txBox="1"/>
          <p:nvPr/>
        </p:nvSpPr>
        <p:spPr>
          <a:xfrm>
            <a:off x="7951719" y="1588785"/>
            <a:ext cx="2699860" cy="222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44" dirty="0">
                <a:solidFill>
                  <a:srgbClr val="0070C0"/>
                </a:solidFill>
              </a:rPr>
              <a:t>4. FindCommand(“keyword”, null)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9D3C42-7A50-4C8D-B5B1-ABF22B645206}"/>
              </a:ext>
            </a:extLst>
          </p:cNvPr>
          <p:cNvSpPr txBox="1"/>
          <p:nvPr/>
        </p:nvSpPr>
        <p:spPr>
          <a:xfrm>
            <a:off x="2988746" y="5217005"/>
            <a:ext cx="1557164" cy="28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37" dirty="0">
                <a:solidFill>
                  <a:srgbClr val="0070C0"/>
                </a:solidFill>
              </a:rPr>
              <a:t>5. execute()</a:t>
            </a:r>
          </a:p>
        </p:txBody>
      </p:sp>
      <p:sp>
        <p:nvSpPr>
          <p:cNvPr id="69" name="Rectangle 62">
            <a:extLst>
              <a:ext uri="{FF2B5EF4-FFF2-40B4-BE49-F238E27FC236}">
                <a16:creationId xmlns:a16="http://schemas.microsoft.com/office/drawing/2014/main" id="{1F1FA207-18C3-479A-83BA-82D89D25A7AA}"/>
              </a:ext>
            </a:extLst>
          </p:cNvPr>
          <p:cNvSpPr/>
          <p:nvPr/>
        </p:nvSpPr>
        <p:spPr>
          <a:xfrm>
            <a:off x="7472470" y="6206272"/>
            <a:ext cx="2099891" cy="4550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:CommandResult</a:t>
            </a:r>
            <a:endParaRPr lang="en-SG" sz="21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078C6A-09A9-4E4A-983A-7FCD46644273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522416" y="5359629"/>
            <a:ext cx="0" cy="8466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42BE08-165C-4A1A-93B2-29D601AE3FBC}"/>
              </a:ext>
            </a:extLst>
          </p:cNvPr>
          <p:cNvSpPr txBox="1"/>
          <p:nvPr/>
        </p:nvSpPr>
        <p:spPr>
          <a:xfrm>
            <a:off x="6333336" y="5761889"/>
            <a:ext cx="2008440" cy="28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37" dirty="0">
                <a:solidFill>
                  <a:srgbClr val="0070C0"/>
                </a:solidFill>
              </a:rPr>
              <a:t>8. CommandResult()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8E2D141-311C-C74C-8F57-589FD39EC8B2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7501210" y="1927426"/>
            <a:ext cx="1681131" cy="2977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74E299F5-30DD-4247-811C-33B7689BBFFB}"/>
              </a:ext>
            </a:extLst>
          </p:cNvPr>
          <p:cNvCxnSpPr>
            <a:cxnSpLocks/>
            <a:stCxn id="42" idx="2"/>
            <a:endCxn id="42" idx="3"/>
          </p:cNvCxnSpPr>
          <p:nvPr/>
        </p:nvCxnSpPr>
        <p:spPr>
          <a:xfrm rot="5400000" flipH="1" flipV="1">
            <a:off x="9593552" y="4720896"/>
            <a:ext cx="227521" cy="1049945"/>
          </a:xfrm>
          <a:prstGeom prst="bentConnector4">
            <a:avLst>
              <a:gd name="adj1" fmla="val -100474"/>
              <a:gd name="adj2" fmla="val 121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0DE68B8-3872-F44A-9580-146C6E86FEB4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 flipH="1" flipV="1">
            <a:off x="9767497" y="3625658"/>
            <a:ext cx="1412092" cy="1145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A8E8891-9C34-AC46-8633-A786C4106381}"/>
              </a:ext>
            </a:extLst>
          </p:cNvPr>
          <p:cNvCxnSpPr>
            <a:cxnSpLocks/>
            <a:stCxn id="16" idx="2"/>
            <a:endCxn id="42" idx="1"/>
          </p:cNvCxnSpPr>
          <p:nvPr/>
        </p:nvCxnSpPr>
        <p:spPr>
          <a:xfrm rot="16200000" flipH="1">
            <a:off x="4904554" y="1904267"/>
            <a:ext cx="998654" cy="5457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2019-04-14T06:27:51Z</cp:lastPrinted>
  <dcterms:created xsi:type="dcterms:W3CDTF">2018-12-15T14:05:39Z</dcterms:created>
  <dcterms:modified xsi:type="dcterms:W3CDTF">2019-04-14T07:14:48Z</dcterms:modified>
</cp:coreProperties>
</file>