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1" d="100"/>
          <a:sy n="91" d="100"/>
        </p:scale>
        <p:origin x="2184" y="4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01457" cy="36980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view month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execute(“view month”)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getSemester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05200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425EC23-F0D0-4B8E-8A16-4EFB6BA843B7}"/>
              </a:ext>
            </a:extLst>
          </p:cNvPr>
          <p:cNvSpPr/>
          <p:nvPr/>
        </p:nvSpPr>
        <p:spPr>
          <a:xfrm>
            <a:off x="4111466" y="4014790"/>
            <a:ext cx="152376" cy="2375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0" name="Curved Connector 12">
            <a:extLst>
              <a:ext uri="{FF2B5EF4-FFF2-40B4-BE49-F238E27FC236}">
                <a16:creationId xmlns:a16="http://schemas.microsoft.com/office/drawing/2014/main" id="{B3F8C2BB-1F84-4A72-9799-265A2D1B92E0}"/>
              </a:ext>
            </a:extLst>
          </p:cNvPr>
          <p:cNvCxnSpPr/>
          <p:nvPr/>
        </p:nvCxnSpPr>
        <p:spPr>
          <a:xfrm rot="16200000" flipH="1">
            <a:off x="4189823" y="4038987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1D5CD2-49EC-4606-9E3E-3230A2D98728}"/>
              </a:ext>
            </a:extLst>
          </p:cNvPr>
          <p:cNvSpPr txBox="1"/>
          <p:nvPr/>
        </p:nvSpPr>
        <p:spPr>
          <a:xfrm>
            <a:off x="4599983" y="3821486"/>
            <a:ext cx="103881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displayMonthView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2019-03-31T17:45:55Z</dcterms:modified>
</cp:coreProperties>
</file>