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3" d="100"/>
          <a:sy n="73" d="100"/>
        </p:scale>
        <p:origin x="1974" y="8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5">
            <a:extLst>
              <a:ext uri="{FF2B5EF4-FFF2-40B4-BE49-F238E27FC236}">
                <a16:creationId xmlns:a16="http://schemas.microsoft.com/office/drawing/2014/main" id="{A0A27354-6DDE-4B22-8209-DDE049FDFEB0}"/>
              </a:ext>
            </a:extLst>
          </p:cNvPr>
          <p:cNvSpPr/>
          <p:nvPr/>
        </p:nvSpPr>
        <p:spPr>
          <a:xfrm>
            <a:off x="722563" y="1905003"/>
            <a:ext cx="9200548" cy="487679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47334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3921" y="2573471"/>
            <a:ext cx="0" cy="42083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28087" y="2924165"/>
            <a:ext cx="152400" cy="37052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-146752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974460" y="2217153"/>
            <a:ext cx="146649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710692" y="2580824"/>
            <a:ext cx="0" cy="4200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638684" y="3039017"/>
            <a:ext cx="152376" cy="34379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10260165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0806982" y="2577137"/>
            <a:ext cx="0" cy="42046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0726590" y="4114800"/>
            <a:ext cx="164372" cy="36980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-1115332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103303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view month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39789" y="3039017"/>
            <a:ext cx="149889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3879" y="308286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execute(“view month”)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433308" y="4114801"/>
            <a:ext cx="33108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96400" y="4121305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getSemester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7433308" y="4485531"/>
            <a:ext cx="3248499" cy="2364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4313" y="6477000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115332" y="662940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-1305507" y="2712598"/>
            <a:ext cx="0" cy="40692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1D5CD2-49EC-4606-9E3E-3230A2D98728}"/>
              </a:ext>
            </a:extLst>
          </p:cNvPr>
          <p:cNvSpPr txBox="1"/>
          <p:nvPr/>
        </p:nvSpPr>
        <p:spPr>
          <a:xfrm>
            <a:off x="7519794" y="4783215"/>
            <a:ext cx="10388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displayMonthView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2AF3AC5E-EBC2-47EB-911C-378124232EB8}"/>
              </a:ext>
            </a:extLst>
          </p:cNvPr>
          <p:cNvSpPr/>
          <p:nvPr/>
        </p:nvSpPr>
        <p:spPr>
          <a:xfrm>
            <a:off x="2590800" y="2209800"/>
            <a:ext cx="1532381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CADBF3-DBE8-4A4E-81F9-3A3D301AAAAF}"/>
              </a:ext>
            </a:extLst>
          </p:cNvPr>
          <p:cNvCxnSpPr>
            <a:cxnSpLocks/>
          </p:cNvCxnSpPr>
          <p:nvPr/>
        </p:nvCxnSpPr>
        <p:spPr>
          <a:xfrm>
            <a:off x="3327033" y="2573471"/>
            <a:ext cx="0" cy="15478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C4AF4-8740-4C04-B1E8-1C744377CE79}"/>
              </a:ext>
            </a:extLst>
          </p:cNvPr>
          <p:cNvSpPr/>
          <p:nvPr/>
        </p:nvSpPr>
        <p:spPr>
          <a:xfrm>
            <a:off x="3255025" y="3124200"/>
            <a:ext cx="152376" cy="697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ADEADF77-4167-499F-AFE1-F02AA026CF98}"/>
              </a:ext>
            </a:extLst>
          </p:cNvPr>
          <p:cNvSpPr/>
          <p:nvPr/>
        </p:nvSpPr>
        <p:spPr>
          <a:xfrm>
            <a:off x="4267200" y="2209800"/>
            <a:ext cx="20573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ViewCommandParser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985DCC-83C0-4117-8C1D-234D1EC33945}"/>
              </a:ext>
            </a:extLst>
          </p:cNvPr>
          <p:cNvCxnSpPr>
            <a:cxnSpLocks/>
          </p:cNvCxnSpPr>
          <p:nvPr/>
        </p:nvCxnSpPr>
        <p:spPr>
          <a:xfrm>
            <a:off x="5253608" y="2573471"/>
            <a:ext cx="0" cy="1541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628E37B-4C1C-4E71-8E59-D89752ED3B43}"/>
              </a:ext>
            </a:extLst>
          </p:cNvPr>
          <p:cNvSpPr/>
          <p:nvPr/>
        </p:nvSpPr>
        <p:spPr>
          <a:xfrm>
            <a:off x="5181600" y="3200401"/>
            <a:ext cx="152376" cy="5333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4F222053-D3DE-489C-BAD7-BB4F7C701CA7}"/>
              </a:ext>
            </a:extLst>
          </p:cNvPr>
          <p:cNvSpPr/>
          <p:nvPr/>
        </p:nvSpPr>
        <p:spPr>
          <a:xfrm>
            <a:off x="6476999" y="2209800"/>
            <a:ext cx="160019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v:ViewCommand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53E5BA-2C17-4451-A025-E008E1CE4695}"/>
              </a:ext>
            </a:extLst>
          </p:cNvPr>
          <p:cNvCxnSpPr>
            <a:cxnSpLocks/>
          </p:cNvCxnSpPr>
          <p:nvPr/>
        </p:nvCxnSpPr>
        <p:spPr>
          <a:xfrm>
            <a:off x="7311032" y="2573471"/>
            <a:ext cx="0" cy="3827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7EF9C85-7700-4CC8-BAC2-D32DA9BB5D38}"/>
              </a:ext>
            </a:extLst>
          </p:cNvPr>
          <p:cNvSpPr/>
          <p:nvPr/>
        </p:nvSpPr>
        <p:spPr>
          <a:xfrm>
            <a:off x="7239024" y="3276601"/>
            <a:ext cx="152376" cy="38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EC698D-DEC0-4F4F-8848-88DB11A89339}"/>
              </a:ext>
            </a:extLst>
          </p:cNvPr>
          <p:cNvCxnSpPr>
            <a:cxnSpLocks/>
          </p:cNvCxnSpPr>
          <p:nvPr/>
        </p:nvCxnSpPr>
        <p:spPr>
          <a:xfrm flipV="1">
            <a:off x="1810106" y="3124201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6C88FE-CC3F-44A4-A382-45942E7398E0}"/>
              </a:ext>
            </a:extLst>
          </p:cNvPr>
          <p:cNvSpPr txBox="1"/>
          <p:nvPr/>
        </p:nvSpPr>
        <p:spPr>
          <a:xfrm>
            <a:off x="1905000" y="3146060"/>
            <a:ext cx="11866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parseCommand</a:t>
            </a:r>
            <a:r>
              <a:rPr lang="en-US" sz="1400" dirty="0">
                <a:solidFill>
                  <a:srgbClr val="0070C0"/>
                </a:solidFill>
              </a:rPr>
              <a:t>(“view month”)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731D3E-B387-4F56-A285-D44238C6B1A8}"/>
              </a:ext>
            </a:extLst>
          </p:cNvPr>
          <p:cNvCxnSpPr>
            <a:cxnSpLocks/>
          </p:cNvCxnSpPr>
          <p:nvPr/>
        </p:nvCxnSpPr>
        <p:spPr>
          <a:xfrm flipV="1">
            <a:off x="3429000" y="3200401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83390-26BC-4EC9-983B-5E54003CCBE7}"/>
              </a:ext>
            </a:extLst>
          </p:cNvPr>
          <p:cNvSpPr txBox="1"/>
          <p:nvPr/>
        </p:nvSpPr>
        <p:spPr>
          <a:xfrm>
            <a:off x="3733800" y="3222260"/>
            <a:ext cx="1186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parse(“month”)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3592F5-5113-487F-A7EB-17AEA4D4528B}"/>
              </a:ext>
            </a:extLst>
          </p:cNvPr>
          <p:cNvCxnSpPr>
            <a:cxnSpLocks/>
          </p:cNvCxnSpPr>
          <p:nvPr/>
        </p:nvCxnSpPr>
        <p:spPr>
          <a:xfrm flipV="1">
            <a:off x="5334000" y="3276601"/>
            <a:ext cx="1905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B10691-3FCB-4741-BAB4-135E8D94B569}"/>
              </a:ext>
            </a:extLst>
          </p:cNvPr>
          <p:cNvSpPr txBox="1"/>
          <p:nvPr/>
        </p:nvSpPr>
        <p:spPr>
          <a:xfrm>
            <a:off x="5355103" y="3332361"/>
            <a:ext cx="18755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ViewCommand</a:t>
            </a:r>
            <a:r>
              <a:rPr lang="en-US" sz="1400" dirty="0">
                <a:solidFill>
                  <a:srgbClr val="0070C0"/>
                </a:solidFill>
              </a:rPr>
              <a:t>(“month”)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66E446-317E-4D73-8388-DDB9ED82C30E}"/>
              </a:ext>
            </a:extLst>
          </p:cNvPr>
          <p:cNvCxnSpPr>
            <a:cxnSpLocks/>
          </p:cNvCxnSpPr>
          <p:nvPr/>
        </p:nvCxnSpPr>
        <p:spPr>
          <a:xfrm flipH="1">
            <a:off x="5334000" y="3657600"/>
            <a:ext cx="18966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AFBA44-2C14-45D5-8D8F-89ECD99A28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4021" y="3733787"/>
            <a:ext cx="17526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7A435E-1AF7-45BF-B1C2-E67809A65F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99988" y="3821484"/>
            <a:ext cx="14449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AE6401-C9AD-4A16-9092-E1183665B4BD}"/>
              </a:ext>
            </a:extLst>
          </p:cNvPr>
          <p:cNvCxnSpPr>
            <a:cxnSpLocks/>
          </p:cNvCxnSpPr>
          <p:nvPr/>
        </p:nvCxnSpPr>
        <p:spPr>
          <a:xfrm flipV="1">
            <a:off x="1828800" y="4038601"/>
            <a:ext cx="540186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9494BDA-A973-47AE-97EF-0A4C67D2A960}"/>
              </a:ext>
            </a:extLst>
          </p:cNvPr>
          <p:cNvSpPr/>
          <p:nvPr/>
        </p:nvSpPr>
        <p:spPr>
          <a:xfrm>
            <a:off x="7239000" y="4038607"/>
            <a:ext cx="152376" cy="2285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9D3C42-7A50-4C8D-B5B1-ABF22B645206}"/>
              </a:ext>
            </a:extLst>
          </p:cNvPr>
          <p:cNvSpPr txBox="1"/>
          <p:nvPr/>
        </p:nvSpPr>
        <p:spPr>
          <a:xfrm>
            <a:off x="3886200" y="4051756"/>
            <a:ext cx="1186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477F2-983D-4178-9ED4-9A8713DC6EBA}"/>
              </a:ext>
            </a:extLst>
          </p:cNvPr>
          <p:cNvSpPr txBox="1"/>
          <p:nvPr/>
        </p:nvSpPr>
        <p:spPr>
          <a:xfrm>
            <a:off x="1974598" y="3609058"/>
            <a:ext cx="11866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25EC23-F0D0-4B8E-8A16-4EFB6BA843B7}"/>
              </a:ext>
            </a:extLst>
          </p:cNvPr>
          <p:cNvSpPr/>
          <p:nvPr/>
        </p:nvSpPr>
        <p:spPr>
          <a:xfrm>
            <a:off x="7315200" y="5287781"/>
            <a:ext cx="152376" cy="23758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9" name="Rectangle 62">
            <a:extLst>
              <a:ext uri="{FF2B5EF4-FFF2-40B4-BE49-F238E27FC236}">
                <a16:creationId xmlns:a16="http://schemas.microsoft.com/office/drawing/2014/main" id="{1F1FA207-18C3-479A-83BA-82D89D25A7AA}"/>
              </a:ext>
            </a:extLst>
          </p:cNvPr>
          <p:cNvSpPr/>
          <p:nvPr/>
        </p:nvSpPr>
        <p:spPr>
          <a:xfrm>
            <a:off x="8229600" y="2209800"/>
            <a:ext cx="160019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D02898-B6A4-4197-81F2-9BB45A9BDB88}"/>
              </a:ext>
            </a:extLst>
          </p:cNvPr>
          <p:cNvCxnSpPr>
            <a:cxnSpLocks/>
          </p:cNvCxnSpPr>
          <p:nvPr/>
        </p:nvCxnSpPr>
        <p:spPr>
          <a:xfrm>
            <a:off x="9063633" y="2573471"/>
            <a:ext cx="0" cy="36749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C1256EF-2C1F-4783-AA3C-55A58E635ADF}"/>
              </a:ext>
            </a:extLst>
          </p:cNvPr>
          <p:cNvSpPr/>
          <p:nvPr/>
        </p:nvSpPr>
        <p:spPr>
          <a:xfrm>
            <a:off x="8991625" y="5791207"/>
            <a:ext cx="152376" cy="38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078C6A-09A9-4E4A-983A-7FCD46644273}"/>
              </a:ext>
            </a:extLst>
          </p:cNvPr>
          <p:cNvCxnSpPr>
            <a:cxnSpLocks/>
          </p:cNvCxnSpPr>
          <p:nvPr/>
        </p:nvCxnSpPr>
        <p:spPr>
          <a:xfrm>
            <a:off x="7407533" y="5791200"/>
            <a:ext cx="1584092" cy="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42BE08-165C-4A1A-93B2-29D601AE3FBC}"/>
              </a:ext>
            </a:extLst>
          </p:cNvPr>
          <p:cNvSpPr txBox="1"/>
          <p:nvPr/>
        </p:nvSpPr>
        <p:spPr>
          <a:xfrm>
            <a:off x="7514312" y="5817513"/>
            <a:ext cx="13248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3DB260-C27D-4139-A601-B8E1AA140385}"/>
              </a:ext>
            </a:extLst>
          </p:cNvPr>
          <p:cNvCxnSpPr>
            <a:cxnSpLocks/>
          </p:cNvCxnSpPr>
          <p:nvPr/>
        </p:nvCxnSpPr>
        <p:spPr>
          <a:xfrm flipH="1">
            <a:off x="7391377" y="6172200"/>
            <a:ext cx="16002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4FF2A5-3D46-4D83-BECC-EEDA2A2B2F86}"/>
              </a:ext>
            </a:extLst>
          </p:cNvPr>
          <p:cNvCxnSpPr>
            <a:cxnSpLocks/>
          </p:cNvCxnSpPr>
          <p:nvPr/>
        </p:nvCxnSpPr>
        <p:spPr>
          <a:xfrm flipH="1">
            <a:off x="1791060" y="6321972"/>
            <a:ext cx="54396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58">
            <a:extLst>
              <a:ext uri="{FF2B5EF4-FFF2-40B4-BE49-F238E27FC236}">
                <a16:creationId xmlns:a16="http://schemas.microsoft.com/office/drawing/2014/main" id="{33816411-FFBA-41E9-A4E2-9335B21BB43E}"/>
              </a:ext>
            </a:extLst>
          </p:cNvPr>
          <p:cNvSpPr/>
          <p:nvPr/>
        </p:nvSpPr>
        <p:spPr>
          <a:xfrm rot="18999002" flipV="1">
            <a:off x="7408674" y="5146931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3" name="Freeform 58">
            <a:extLst>
              <a:ext uri="{FF2B5EF4-FFF2-40B4-BE49-F238E27FC236}">
                <a16:creationId xmlns:a16="http://schemas.microsoft.com/office/drawing/2014/main" id="{4EC3C171-5BD9-4C28-BC93-1B548FC2702A}"/>
              </a:ext>
            </a:extLst>
          </p:cNvPr>
          <p:cNvSpPr/>
          <p:nvPr/>
        </p:nvSpPr>
        <p:spPr>
          <a:xfrm rot="792488" flipV="1">
            <a:off x="7430586" y="5537402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2019-04-14T03:47:12Z</dcterms:modified>
</cp:coreProperties>
</file>