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planner (before ‘add n/CS2113T …’ was executed) will be restored to state P0.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4391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294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73992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14046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/>
                        <a:t>P0:Planner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22249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2056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Sean Yap</cp:lastModifiedBy>
  <cp:revision>38</cp:revision>
  <dcterms:created xsi:type="dcterms:W3CDTF">2017-07-27T00:35:51Z</dcterms:created>
  <dcterms:modified xsi:type="dcterms:W3CDTF">2019-03-29T09:58:43Z</dcterms:modified>
</cp:coreProperties>
</file>