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20252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/>
                        <a:t>P0:Planner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39206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90493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45730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7848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88040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Sean Yap</cp:lastModifiedBy>
  <cp:revision>39</cp:revision>
  <dcterms:created xsi:type="dcterms:W3CDTF">2017-07-27T00:35:51Z</dcterms:created>
  <dcterms:modified xsi:type="dcterms:W3CDTF">2019-03-29T05:32:45Z</dcterms:modified>
</cp:coreProperties>
</file>