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744" y="-7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585155"/>
            <a:ext cx="7414535" cy="26392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29392" y="1279871"/>
            <a:ext cx="617050" cy="4459103"/>
          </a:xfrm>
          <a:prstGeom prst="bentConnector3">
            <a:avLst>
              <a:gd name="adj1" fmla="val 2347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Semester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376" y="285413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3386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0554"/>
            <a:ext cx="218577" cy="6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7044110" y="29266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555186" y="2857761"/>
            <a:ext cx="708186" cy="3431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Slot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280158" y="3013382"/>
            <a:ext cx="275028" cy="1594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21951" y="3627240"/>
            <a:ext cx="962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>
                <a:solidFill>
                  <a:srgbClr val="7030A0"/>
                </a:solidFill>
              </a:rPr>
              <a:t>lastShownList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90124EF1-EDD7-4BF5-B0EE-7DF3F69AE640}"/>
              </a:ext>
            </a:extLst>
          </p:cNvPr>
          <p:cNvSpPr/>
          <p:nvPr/>
        </p:nvSpPr>
        <p:spPr>
          <a:xfrm>
            <a:off x="4692650" y="1974042"/>
            <a:ext cx="116610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&lt;&lt;interface&gt;&gt;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 err="1">
                <a:solidFill>
                  <a:srgbClr val="7030A0"/>
                </a:solidFill>
              </a:rPr>
              <a:t>ReadOnlySemester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6A3411D9-A765-4A3A-A2FB-7F31238977F3}"/>
              </a:ext>
            </a:extLst>
          </p:cNvPr>
          <p:cNvSpPr/>
          <p:nvPr/>
        </p:nvSpPr>
        <p:spPr>
          <a:xfrm>
            <a:off x="6188705" y="1974042"/>
            <a:ext cx="95722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&lt;&lt;interface&gt;&gt;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 err="1">
                <a:solidFill>
                  <a:srgbClr val="7030A0"/>
                </a:solidFill>
              </a:rPr>
              <a:t>ReadOnlyDay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D4B5641-2F80-4E66-8AD3-9A5F9AD59076}"/>
              </a:ext>
            </a:extLst>
          </p:cNvPr>
          <p:cNvSpPr/>
          <p:nvPr/>
        </p:nvSpPr>
        <p:spPr>
          <a:xfrm>
            <a:off x="7441431" y="1972602"/>
            <a:ext cx="95393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&lt;&lt;interface&gt;&gt;</a:t>
            </a:r>
            <a:br>
              <a:rPr lang="en-US" sz="1000" dirty="0">
                <a:solidFill>
                  <a:srgbClr val="7030A0"/>
                </a:solidFill>
              </a:rPr>
            </a:br>
            <a:r>
              <a:rPr lang="en-US" sz="1000" dirty="0" err="1">
                <a:solidFill>
                  <a:srgbClr val="7030A0"/>
                </a:solidFill>
              </a:rPr>
              <a:t>ReadOnlySlot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8" name="Elbow Connector 63">
            <a:extLst>
              <a:ext uri="{FF2B5EF4-FFF2-40B4-BE49-F238E27FC236}">
                <a16:creationId xmlns:a16="http://schemas.microsoft.com/office/drawing/2014/main" id="{150BCA20-B784-4F89-A9E4-F53C6D0E2291}"/>
              </a:ext>
            </a:extLst>
          </p:cNvPr>
          <p:cNvCxnSpPr>
            <a:cxnSpLocks/>
            <a:stCxn id="89" idx="3"/>
          </p:cNvCxnSpPr>
          <p:nvPr/>
        </p:nvCxnSpPr>
        <p:spPr>
          <a:xfrm rot="16200000" flipH="1">
            <a:off x="5146326" y="2662640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Isosceles Triangle 102">
            <a:extLst>
              <a:ext uri="{FF2B5EF4-FFF2-40B4-BE49-F238E27FC236}">
                <a16:creationId xmlns:a16="http://schemas.microsoft.com/office/drawing/2014/main" id="{2EDE98CB-7A5A-47F3-AA9A-8CBDD8D64006}"/>
              </a:ext>
            </a:extLst>
          </p:cNvPr>
          <p:cNvSpPr/>
          <p:nvPr/>
        </p:nvSpPr>
        <p:spPr>
          <a:xfrm rot="10800000" flipV="1">
            <a:off x="5142171" y="236854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01E46D07-3381-4DA1-B68D-6363DBBCBD70}"/>
              </a:ext>
            </a:extLst>
          </p:cNvPr>
          <p:cNvCxnSpPr>
            <a:cxnSpLocks/>
            <a:stCxn id="91" idx="3"/>
          </p:cNvCxnSpPr>
          <p:nvPr/>
        </p:nvCxnSpPr>
        <p:spPr>
          <a:xfrm rot="16200000" flipH="1">
            <a:off x="6530732" y="267687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>
            <a:extLst>
              <a:ext uri="{FF2B5EF4-FFF2-40B4-BE49-F238E27FC236}">
                <a16:creationId xmlns:a16="http://schemas.microsoft.com/office/drawing/2014/main" id="{5ED51E97-0BA7-450B-BB45-BAFDA27C853C}"/>
              </a:ext>
            </a:extLst>
          </p:cNvPr>
          <p:cNvSpPr/>
          <p:nvPr/>
        </p:nvSpPr>
        <p:spPr>
          <a:xfrm rot="10800000" flipV="1">
            <a:off x="6526577" y="238277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2" name="Elbow Connector 63">
            <a:extLst>
              <a:ext uri="{FF2B5EF4-FFF2-40B4-BE49-F238E27FC236}">
                <a16:creationId xmlns:a16="http://schemas.microsoft.com/office/drawing/2014/main" id="{3BB5FD65-8B3D-4386-BCD4-C5F82DF05FCA}"/>
              </a:ext>
            </a:extLst>
          </p:cNvPr>
          <p:cNvCxnSpPr>
            <a:cxnSpLocks/>
            <a:stCxn id="93" idx="3"/>
          </p:cNvCxnSpPr>
          <p:nvPr/>
        </p:nvCxnSpPr>
        <p:spPr>
          <a:xfrm rot="16200000" flipH="1">
            <a:off x="7773943" y="2675189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Isosceles Triangle 102">
            <a:extLst>
              <a:ext uri="{FF2B5EF4-FFF2-40B4-BE49-F238E27FC236}">
                <a16:creationId xmlns:a16="http://schemas.microsoft.com/office/drawing/2014/main" id="{0C6A7CAA-B029-4405-8237-BF0AE59D496A}"/>
              </a:ext>
            </a:extLst>
          </p:cNvPr>
          <p:cNvSpPr/>
          <p:nvPr/>
        </p:nvSpPr>
        <p:spPr>
          <a:xfrm rot="10800000" flipV="1">
            <a:off x="7769788" y="2381090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2019-04-10T09:04:17Z</dcterms:modified>
</cp:coreProperties>
</file>