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00" d="100"/>
          <a:sy n="200" d="100"/>
        </p:scale>
        <p:origin x="144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143000" y="152400"/>
            <a:ext cx="2879929" cy="1828793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636785" y="1429825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636786" y="682949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cxnSpLocks/>
            <a:stCxn id="9" idx="2"/>
            <a:endCxn id="2" idx="0"/>
          </p:cNvCxnSpPr>
          <p:nvPr/>
        </p:nvCxnSpPr>
        <p:spPr>
          <a:xfrm flipH="1">
            <a:off x="3183603" y="1029709"/>
            <a:ext cx="1" cy="400116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Elbow Connector 122"/>
          <p:cNvCxnSpPr/>
          <p:nvPr/>
        </p:nvCxnSpPr>
        <p:spPr>
          <a:xfrm flipV="1">
            <a:off x="646471" y="1187122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3605063" y="897526"/>
            <a:ext cx="1828790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3602599" y="-62174"/>
            <a:ext cx="326129" cy="1164119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4486159" y="897526"/>
            <a:ext cx="1828791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7938" y="1056387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5400000" flipV="1">
            <a:off x="1662932" y="113144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885946" y="856329"/>
            <a:ext cx="750840" cy="36287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2">
            <a:extLst>
              <a:ext uri="{FF2B5EF4-FFF2-40B4-BE49-F238E27FC236}">
                <a16:creationId xmlns:a16="http://schemas.microsoft.com/office/drawing/2014/main" id="{E9D3C1E3-8D86-4165-877D-93CBCD63B4D8}"/>
              </a:ext>
            </a:extLst>
          </p:cNvPr>
          <p:cNvCxnSpPr>
            <a:cxnSpLocks/>
            <a:stCxn id="22" idx="2"/>
            <a:endCxn id="117" idx="0"/>
          </p:cNvCxnSpPr>
          <p:nvPr/>
        </p:nvCxnSpPr>
        <p:spPr>
          <a:xfrm flipV="1">
            <a:off x="4683481" y="1061548"/>
            <a:ext cx="553051" cy="1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2019-04-10T08:06:48Z</dcterms:modified>
</cp:coreProperties>
</file>