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BE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4175550" y="67407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</p:cNvCxnSpPr>
          <p:nvPr/>
        </p:nvCxnSpPr>
        <p:spPr>
          <a:xfrm flipH="1">
            <a:off x="4289207" y="288586"/>
            <a:ext cx="1" cy="628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3508206" y="968505"/>
            <a:ext cx="1570355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export command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</p:cNvCxnSpPr>
          <p:nvPr/>
        </p:nvCxnSpPr>
        <p:spPr>
          <a:xfrm>
            <a:off x="4304468" y="1719464"/>
            <a:ext cx="0" cy="630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00470AD-DA4C-4F16-91F5-E3E560CDBEFC}"/>
              </a:ext>
            </a:extLst>
          </p:cNvPr>
          <p:cNvSpPr txBox="1"/>
          <p:nvPr/>
        </p:nvSpPr>
        <p:spPr>
          <a:xfrm>
            <a:off x="5026495" y="2130857"/>
            <a:ext cx="724136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0ACD7DC4-F31E-42B2-9D34-41B1AE997EB1}"/>
              </a:ext>
            </a:extLst>
          </p:cNvPr>
          <p:cNvSpPr/>
          <p:nvPr/>
        </p:nvSpPr>
        <p:spPr>
          <a:xfrm>
            <a:off x="4070155" y="2368274"/>
            <a:ext cx="480766" cy="480766"/>
          </a:xfrm>
          <a:prstGeom prst="diamond">
            <a:avLst/>
          </a:prstGeom>
          <a:solidFill>
            <a:srgbClr val="9DBEE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BE2639B-14BA-4C9C-9964-899CEF3278C9}"/>
              </a:ext>
            </a:extLst>
          </p:cNvPr>
          <p:cNvCxnSpPr>
            <a:cxnSpLocks/>
          </p:cNvCxnSpPr>
          <p:nvPr/>
        </p:nvCxnSpPr>
        <p:spPr>
          <a:xfrm>
            <a:off x="7306876" y="5945532"/>
            <a:ext cx="507447" cy="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7838451" y="5835226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66" name="Elbow Connector 65"/>
          <p:cNvCxnSpPr>
            <a:cxnSpLocks/>
          </p:cNvCxnSpPr>
          <p:nvPr/>
        </p:nvCxnSpPr>
        <p:spPr>
          <a:xfrm>
            <a:off x="3144782" y="3926899"/>
            <a:ext cx="887759" cy="537123"/>
          </a:xfrm>
          <a:prstGeom prst="bentConnector3">
            <a:avLst>
              <a:gd name="adj1" fmla="val 68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cxnSpLocks/>
          </p:cNvCxnSpPr>
          <p:nvPr/>
        </p:nvCxnSpPr>
        <p:spPr>
          <a:xfrm>
            <a:off x="4554159" y="2609159"/>
            <a:ext cx="895784" cy="2296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8FDB902-5E4D-48C9-BC91-CDDF52B3386B}"/>
              </a:ext>
            </a:extLst>
          </p:cNvPr>
          <p:cNvSpPr txBox="1"/>
          <p:nvPr/>
        </p:nvSpPr>
        <p:spPr>
          <a:xfrm>
            <a:off x="2606100" y="1896752"/>
            <a:ext cx="1552250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</a:t>
            </a:r>
            <a:r>
              <a:rPr lang="en-US" sz="1801" dirty="0" err="1"/>
              <a:t>fileName</a:t>
            </a:r>
            <a:r>
              <a:rPr lang="en-US" sz="1801" dirty="0"/>
              <a:t> is included</a:t>
            </a:r>
            <a:r>
              <a:rPr lang="en-US" dirty="0"/>
              <a:t>]</a:t>
            </a:r>
            <a:endParaRPr lang="en-SG" sz="1801" dirty="0"/>
          </a:p>
        </p:txBody>
      </p:sp>
      <p:cxnSp>
        <p:nvCxnSpPr>
          <p:cNvPr id="29" name="Elbow Connector 73">
            <a:extLst>
              <a:ext uri="{FF2B5EF4-FFF2-40B4-BE49-F238E27FC236}">
                <a16:creationId xmlns:a16="http://schemas.microsoft.com/office/drawing/2014/main" id="{28ED93B9-8423-4158-A495-73B179A632C7}"/>
              </a:ext>
            </a:extLst>
          </p:cNvPr>
          <p:cNvCxnSpPr>
            <a:cxnSpLocks/>
          </p:cNvCxnSpPr>
          <p:nvPr/>
        </p:nvCxnSpPr>
        <p:spPr>
          <a:xfrm rot="5400000">
            <a:off x="3481508" y="2272802"/>
            <a:ext cx="239065" cy="912517"/>
          </a:xfrm>
          <a:prstGeom prst="bentConnector3">
            <a:avLst>
              <a:gd name="adj1" fmla="val 35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CF64725-668F-4130-B27E-95D1BB284614}"/>
              </a:ext>
            </a:extLst>
          </p:cNvPr>
          <p:cNvSpPr/>
          <p:nvPr/>
        </p:nvSpPr>
        <p:spPr>
          <a:xfrm>
            <a:off x="2432014" y="2852519"/>
            <a:ext cx="1477883" cy="10598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System uses the input </a:t>
            </a:r>
            <a:r>
              <a:rPr lang="en-SG" sz="1801" dirty="0" err="1"/>
              <a:t>fileName</a:t>
            </a:r>
            <a:r>
              <a:rPr lang="en-SG" sz="1801" dirty="0"/>
              <a:t> 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AE67134-E77A-4D49-A93A-894C9FBD57C3}"/>
              </a:ext>
            </a:extLst>
          </p:cNvPr>
          <p:cNvSpPr/>
          <p:nvPr/>
        </p:nvSpPr>
        <p:spPr>
          <a:xfrm>
            <a:off x="4697541" y="2863516"/>
            <a:ext cx="1625671" cy="10598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System uses “</a:t>
            </a:r>
            <a:r>
              <a:rPr lang="en-SG" sz="1801" dirty="0" err="1"/>
              <a:t>PlanMySem</a:t>
            </a:r>
            <a:r>
              <a:rPr lang="en-SG" sz="1801" dirty="0"/>
              <a:t>” as </a:t>
            </a:r>
            <a:r>
              <a:rPr lang="en-SG" sz="1801" dirty="0" err="1"/>
              <a:t>fileName</a:t>
            </a:r>
            <a:endParaRPr lang="en-SG" sz="1801" dirty="0"/>
          </a:p>
        </p:txBody>
      </p:sp>
      <p:sp>
        <p:nvSpPr>
          <p:cNvPr id="41" name="Diamond 40">
            <a:extLst>
              <a:ext uri="{FF2B5EF4-FFF2-40B4-BE49-F238E27FC236}">
                <a16:creationId xmlns:a16="http://schemas.microsoft.com/office/drawing/2014/main" id="{59AE13CF-E2F1-45C1-822B-B89E19612E1C}"/>
              </a:ext>
            </a:extLst>
          </p:cNvPr>
          <p:cNvSpPr/>
          <p:nvPr/>
        </p:nvSpPr>
        <p:spPr>
          <a:xfrm>
            <a:off x="4070155" y="4223639"/>
            <a:ext cx="480766" cy="480766"/>
          </a:xfrm>
          <a:prstGeom prst="diamond">
            <a:avLst/>
          </a:prstGeom>
          <a:solidFill>
            <a:srgbClr val="9DBEE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43" name="Elbow Connector 65">
            <a:extLst>
              <a:ext uri="{FF2B5EF4-FFF2-40B4-BE49-F238E27FC236}">
                <a16:creationId xmlns:a16="http://schemas.microsoft.com/office/drawing/2014/main" id="{E7DEA64A-3CEC-4233-8D7F-B397FD5C0343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74378" y="3948054"/>
            <a:ext cx="917259" cy="503722"/>
          </a:xfrm>
          <a:prstGeom prst="bentConnector3">
            <a:avLst>
              <a:gd name="adj1" fmla="val 75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1A7EE3B-4BC8-4A2D-94E4-34A6D1C869B7}"/>
              </a:ext>
            </a:extLst>
          </p:cNvPr>
          <p:cNvCxnSpPr>
            <a:cxnSpLocks/>
          </p:cNvCxnSpPr>
          <p:nvPr/>
        </p:nvCxnSpPr>
        <p:spPr>
          <a:xfrm>
            <a:off x="4306038" y="4681053"/>
            <a:ext cx="0" cy="630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25BE2456-E28D-403A-A792-3D1943095768}"/>
              </a:ext>
            </a:extLst>
          </p:cNvPr>
          <p:cNvSpPr/>
          <p:nvPr/>
        </p:nvSpPr>
        <p:spPr>
          <a:xfrm>
            <a:off x="3538055" y="5342232"/>
            <a:ext cx="1570355" cy="115383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System converts planner to .</a:t>
            </a:r>
            <a:r>
              <a:rPr lang="en-SG" sz="1801" dirty="0" err="1"/>
              <a:t>ics</a:t>
            </a:r>
            <a:r>
              <a:rPr lang="en-SG" sz="1801" dirty="0"/>
              <a:t> format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4425949-6E79-459F-9951-80CB1FBC04E0}"/>
              </a:ext>
            </a:extLst>
          </p:cNvPr>
          <p:cNvCxnSpPr>
            <a:cxnSpLocks/>
          </p:cNvCxnSpPr>
          <p:nvPr/>
        </p:nvCxnSpPr>
        <p:spPr>
          <a:xfrm>
            <a:off x="5123965" y="5938003"/>
            <a:ext cx="558192" cy="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A3D2186F-038C-4A65-B284-E98142B93493}"/>
              </a:ext>
            </a:extLst>
          </p:cNvPr>
          <p:cNvSpPr/>
          <p:nvPr/>
        </p:nvSpPr>
        <p:spPr>
          <a:xfrm>
            <a:off x="5726643" y="5343802"/>
            <a:ext cx="1570355" cy="115383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System writes a .</a:t>
            </a:r>
            <a:r>
              <a:rPr lang="en-SG" sz="1801" dirty="0" err="1"/>
              <a:t>ics</a:t>
            </a:r>
            <a:r>
              <a:rPr lang="en-SG" sz="1801" dirty="0"/>
              <a:t> file with </a:t>
            </a:r>
            <a:r>
              <a:rPr lang="en-SG" sz="1801" dirty="0" err="1"/>
              <a:t>fileName</a:t>
            </a:r>
            <a:endParaRPr lang="en-SG" sz="1801" dirty="0"/>
          </a:p>
        </p:txBody>
      </p: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39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Julian Lim Jun Ren</cp:lastModifiedBy>
  <cp:revision>22</cp:revision>
  <dcterms:created xsi:type="dcterms:W3CDTF">2017-07-28T00:49:09Z</dcterms:created>
  <dcterms:modified xsi:type="dcterms:W3CDTF">2019-04-14T05:30:23Z</dcterms:modified>
</cp:coreProperties>
</file>