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392575" y="0"/>
            <a:ext cx="3903825" cy="68977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674557" y="0"/>
            <a:ext cx="8072462" cy="69167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259225" y="3809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531411" y="744600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603419" y="1049324"/>
            <a:ext cx="152400" cy="51954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88759" y="260005"/>
            <a:ext cx="159877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908217" y="744600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812410" y="1176724"/>
            <a:ext cx="154408" cy="18104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723270" y="10989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104270" y="827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execute(“export”)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19387" y="131903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150079" y="315076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4330" y="1791404"/>
            <a:ext cx="18064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1451019" y="197058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761371" y="62309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59208" y="2299404"/>
            <a:ext cx="161322" cy="2137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105400" y="4249724"/>
            <a:ext cx="14278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IcsSemester</a:t>
            </a:r>
            <a:r>
              <a:rPr lang="en-US" sz="1200" dirty="0">
                <a:solidFill>
                  <a:srgbClr val="7030A0"/>
                </a:solidFill>
              </a:rPr>
              <a:t>(semester)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-1257181" y="943133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(“export”)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86730" y="56344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0870" y="593928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11330" y="4295297"/>
            <a:ext cx="135471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IcsSemester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417578" y="174277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304713" y="259752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34508" y="3514214"/>
            <a:ext cx="168896" cy="5298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4618006" y="619791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93356" y="192514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:Export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503608" y="3366203"/>
            <a:ext cx="6171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434125" y="120090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426368" y="5880404"/>
            <a:ext cx="61706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5368910" y="3335324"/>
            <a:ext cx="8994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getSemester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088345" y="5055658"/>
            <a:ext cx="60685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toString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754880" y="5316524"/>
            <a:ext cx="32795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F227E08F-AFD5-4D74-BD30-6422DAD247B3}"/>
              </a:ext>
            </a:extLst>
          </p:cNvPr>
          <p:cNvSpPr/>
          <p:nvPr/>
        </p:nvSpPr>
        <p:spPr>
          <a:xfrm>
            <a:off x="1877324" y="1112237"/>
            <a:ext cx="1724006" cy="4251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969D12-D6C6-478C-9403-EAE457776158}"/>
              </a:ext>
            </a:extLst>
          </p:cNvPr>
          <p:cNvSpPr/>
          <p:nvPr/>
        </p:nvSpPr>
        <p:spPr>
          <a:xfrm>
            <a:off x="2601808" y="1537404"/>
            <a:ext cx="161322" cy="25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51A72C-F719-45D3-AD82-7401127936F7}"/>
              </a:ext>
            </a:extLst>
          </p:cNvPr>
          <p:cNvCxnSpPr>
            <a:cxnSpLocks/>
          </p:cNvCxnSpPr>
          <p:nvPr/>
        </p:nvCxnSpPr>
        <p:spPr>
          <a:xfrm>
            <a:off x="2686930" y="1673638"/>
            <a:ext cx="0" cy="571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80ADC-FABC-4B83-8801-768A5A608E21}"/>
              </a:ext>
            </a:extLst>
          </p:cNvPr>
          <p:cNvSpPr/>
          <p:nvPr/>
        </p:nvSpPr>
        <p:spPr>
          <a:xfrm>
            <a:off x="2601808" y="2009559"/>
            <a:ext cx="161322" cy="670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B6AE90-F354-4A7F-9F38-21EB5004E902}"/>
              </a:ext>
            </a:extLst>
          </p:cNvPr>
          <p:cNvCxnSpPr/>
          <p:nvPr/>
        </p:nvCxnSpPr>
        <p:spPr>
          <a:xfrm flipV="1">
            <a:off x="974734" y="2035244"/>
            <a:ext cx="163407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7D0455-BBA4-4B49-9E3B-937639E64BBC}"/>
              </a:ext>
            </a:extLst>
          </p:cNvPr>
          <p:cNvSpPr txBox="1"/>
          <p:nvPr/>
        </p:nvSpPr>
        <p:spPr>
          <a:xfrm>
            <a:off x="324730" y="182188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14A409-8970-419C-A56F-9CA0B512742B}"/>
              </a:ext>
            </a:extLst>
          </p:cNvPr>
          <p:cNvCxnSpPr/>
          <p:nvPr/>
        </p:nvCxnSpPr>
        <p:spPr>
          <a:xfrm flipV="1">
            <a:off x="2686930" y="2147003"/>
            <a:ext cx="14855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453E004-1737-4489-8C2B-D9FA4ECCD48A}"/>
              </a:ext>
            </a:extLst>
          </p:cNvPr>
          <p:cNvSpPr txBox="1"/>
          <p:nvPr/>
        </p:nvSpPr>
        <p:spPr>
          <a:xfrm>
            <a:off x="2831165" y="1689804"/>
            <a:ext cx="1227365" cy="401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ExportCommand</a:t>
            </a:r>
            <a:r>
              <a:rPr lang="en-US" dirty="0"/>
              <a:t>(filename)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3A5F07-0197-43AE-9512-6848E6070FF3}"/>
              </a:ext>
            </a:extLst>
          </p:cNvPr>
          <p:cNvCxnSpPr>
            <a:cxnSpLocks/>
          </p:cNvCxnSpPr>
          <p:nvPr/>
        </p:nvCxnSpPr>
        <p:spPr>
          <a:xfrm>
            <a:off x="2778156" y="2507684"/>
            <a:ext cx="1966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44F6DA-ACDF-4F62-9F62-73B18548C813}"/>
              </a:ext>
            </a:extLst>
          </p:cNvPr>
          <p:cNvCxnSpPr>
            <a:cxnSpLocks/>
          </p:cNvCxnSpPr>
          <p:nvPr/>
        </p:nvCxnSpPr>
        <p:spPr>
          <a:xfrm>
            <a:off x="934330" y="2680404"/>
            <a:ext cx="17874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45B11F-C464-4DA7-A043-50C36264B96B}"/>
              </a:ext>
            </a:extLst>
          </p:cNvPr>
          <p:cNvCxnSpPr>
            <a:cxnSpLocks/>
          </p:cNvCxnSpPr>
          <p:nvPr/>
        </p:nvCxnSpPr>
        <p:spPr>
          <a:xfrm>
            <a:off x="-1427870" y="2985204"/>
            <a:ext cx="21627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C559D1B-B3F9-48B2-86C7-A7DC8610E042}"/>
              </a:ext>
            </a:extLst>
          </p:cNvPr>
          <p:cNvSpPr/>
          <p:nvPr/>
        </p:nvSpPr>
        <p:spPr>
          <a:xfrm>
            <a:off x="4668130" y="3335324"/>
            <a:ext cx="161322" cy="2547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/>
              <a:t>`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9F60F1-57BC-4F2D-B885-2F3010171A75}"/>
              </a:ext>
            </a:extLst>
          </p:cNvPr>
          <p:cNvCxnSpPr>
            <a:cxnSpLocks/>
          </p:cNvCxnSpPr>
          <p:nvPr/>
        </p:nvCxnSpPr>
        <p:spPr>
          <a:xfrm>
            <a:off x="4744330" y="2384435"/>
            <a:ext cx="0" cy="38464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9F3F5E-06AB-4B61-AA45-3372C00634D0}"/>
              </a:ext>
            </a:extLst>
          </p:cNvPr>
          <p:cNvCxnSpPr>
            <a:cxnSpLocks/>
          </p:cNvCxnSpPr>
          <p:nvPr/>
        </p:nvCxnSpPr>
        <p:spPr>
          <a:xfrm>
            <a:off x="4836188" y="3563924"/>
            <a:ext cx="177896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06AEBC-4867-4153-9F2A-B7803F04E622}"/>
              </a:ext>
            </a:extLst>
          </p:cNvPr>
          <p:cNvCxnSpPr>
            <a:cxnSpLocks/>
          </p:cNvCxnSpPr>
          <p:nvPr/>
        </p:nvCxnSpPr>
        <p:spPr>
          <a:xfrm>
            <a:off x="6715370" y="2819400"/>
            <a:ext cx="17996" cy="34606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0BBFDE-7631-4A88-A43F-1DFD41F36137}"/>
              </a:ext>
            </a:extLst>
          </p:cNvPr>
          <p:cNvCxnSpPr>
            <a:cxnSpLocks/>
          </p:cNvCxnSpPr>
          <p:nvPr/>
        </p:nvCxnSpPr>
        <p:spPr>
          <a:xfrm flipV="1">
            <a:off x="4861588" y="4041444"/>
            <a:ext cx="1778962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AF6B80-B090-4868-ACBF-DF13553F151E}"/>
              </a:ext>
            </a:extLst>
          </p:cNvPr>
          <p:cNvCxnSpPr>
            <a:cxnSpLocks/>
          </p:cNvCxnSpPr>
          <p:nvPr/>
        </p:nvCxnSpPr>
        <p:spPr>
          <a:xfrm>
            <a:off x="4838782" y="4478324"/>
            <a:ext cx="260457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776EF1-83C7-458F-982D-1613AEF72E4F}"/>
              </a:ext>
            </a:extLst>
          </p:cNvPr>
          <p:cNvSpPr txBox="1"/>
          <p:nvPr/>
        </p:nvSpPr>
        <p:spPr>
          <a:xfrm>
            <a:off x="5501614" y="3760258"/>
            <a:ext cx="6143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semester</a:t>
            </a:r>
            <a:endParaRPr lang="en-US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55C474-8B2F-4432-94B2-2495E8903192}"/>
              </a:ext>
            </a:extLst>
          </p:cNvPr>
          <p:cNvSpPr/>
          <p:nvPr/>
        </p:nvSpPr>
        <p:spPr>
          <a:xfrm>
            <a:off x="8043397" y="4569497"/>
            <a:ext cx="129933" cy="2994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19EAD1-853B-4403-A499-4D79DFD98A9B}"/>
              </a:ext>
            </a:extLst>
          </p:cNvPr>
          <p:cNvCxnSpPr>
            <a:cxnSpLocks/>
          </p:cNvCxnSpPr>
          <p:nvPr/>
        </p:nvCxnSpPr>
        <p:spPr>
          <a:xfrm flipV="1">
            <a:off x="4820530" y="4868239"/>
            <a:ext cx="3151540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3C6F8B-E7B4-4259-835E-5ECF241FCE13}"/>
              </a:ext>
            </a:extLst>
          </p:cNvPr>
          <p:cNvCxnSpPr>
            <a:cxnSpLocks/>
          </p:cNvCxnSpPr>
          <p:nvPr/>
        </p:nvCxnSpPr>
        <p:spPr>
          <a:xfrm>
            <a:off x="8097130" y="4572000"/>
            <a:ext cx="17996" cy="100242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D01DFC-9459-4095-92BE-79AAF01A6A6B}"/>
              </a:ext>
            </a:extLst>
          </p:cNvPr>
          <p:cNvCxnSpPr>
            <a:cxnSpLocks/>
          </p:cNvCxnSpPr>
          <p:nvPr/>
        </p:nvCxnSpPr>
        <p:spPr>
          <a:xfrm flipV="1">
            <a:off x="4861043" y="5642635"/>
            <a:ext cx="3183055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1D057E5-9F10-4750-8101-9608CED20195}"/>
              </a:ext>
            </a:extLst>
          </p:cNvPr>
          <p:cNvSpPr/>
          <p:nvPr/>
        </p:nvSpPr>
        <p:spPr>
          <a:xfrm>
            <a:off x="8033627" y="5309410"/>
            <a:ext cx="129933" cy="3293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Julian Lim Jun Ren</cp:lastModifiedBy>
  <cp:revision>111</cp:revision>
  <dcterms:created xsi:type="dcterms:W3CDTF">2016-07-22T14:33:02Z</dcterms:created>
  <dcterms:modified xsi:type="dcterms:W3CDTF">2019-04-13T12:19:06Z</dcterms:modified>
</cp:coreProperties>
</file>