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53868" y="312056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" idx="6"/>
            <a:endCxn id="56" idx="1"/>
          </p:cNvCxnSpPr>
          <p:nvPr/>
        </p:nvCxnSpPr>
        <p:spPr>
          <a:xfrm>
            <a:off x="789537" y="323840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502828" y="298711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1516324" y="451117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13771" y="114295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knows exact name/tag to search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277750" y="2325203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ListCommand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1346794" y="299801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8983594" y="3227495"/>
            <a:ext cx="1385560" cy="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69154" y="311576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1594665" y="2020651"/>
            <a:ext cx="969880" cy="984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91254" y="3474707"/>
            <a:ext cx="958122" cy="966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</p:cNvCxnSpPr>
          <p:nvPr/>
        </p:nvCxnSpPr>
        <p:spPr>
          <a:xfrm flipV="1">
            <a:off x="6230982" y="2247593"/>
            <a:ext cx="1198275" cy="48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50">
            <a:extLst>
              <a:ext uri="{FF2B5EF4-FFF2-40B4-BE49-F238E27FC236}">
                <a16:creationId xmlns:a16="http://schemas.microsoft.com/office/drawing/2014/main" id="{23490C9D-898F-EB4B-9A7A-26076F3AEF84}"/>
              </a:ext>
            </a:extLst>
          </p:cNvPr>
          <p:cNvSpPr/>
          <p:nvPr/>
        </p:nvSpPr>
        <p:spPr>
          <a:xfrm>
            <a:off x="3277750" y="3583011"/>
            <a:ext cx="299226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FindCommand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AD4833A-5CFD-5641-AE27-D086565D38B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270019" y="3990341"/>
            <a:ext cx="1182097" cy="241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B0AAB3-160F-EC4B-AA63-2CCCDF480122}"/>
              </a:ext>
            </a:extLst>
          </p:cNvPr>
          <p:cNvSpPr txBox="1"/>
          <p:nvPr/>
        </p:nvSpPr>
        <p:spPr>
          <a:xfrm>
            <a:off x="9121971" y="2580908"/>
            <a:ext cx="148285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[Slot found in output list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56032-77AA-654F-885A-DB2AF55D3DA6}"/>
              </a:ext>
            </a:extLst>
          </p:cNvPr>
          <p:cNvSpPr/>
          <p:nvPr/>
        </p:nvSpPr>
        <p:spPr>
          <a:xfrm>
            <a:off x="2561695" y="1602477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D02687-4DD2-214C-AEB2-670169F2FA07}"/>
              </a:ext>
            </a:extLst>
          </p:cNvPr>
          <p:cNvSpPr/>
          <p:nvPr/>
        </p:nvSpPr>
        <p:spPr>
          <a:xfrm>
            <a:off x="2553454" y="3990340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AD93EF9-3D66-A748-A6F5-46E260C5078D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607414" y="1224644"/>
            <a:ext cx="674340" cy="636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6C0716-E862-B649-A902-5754AB13EA5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584554" y="2247593"/>
            <a:ext cx="693196" cy="48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50">
            <a:extLst>
              <a:ext uri="{FF2B5EF4-FFF2-40B4-BE49-F238E27FC236}">
                <a16:creationId xmlns:a16="http://schemas.microsoft.com/office/drawing/2014/main" id="{84F07DA7-B591-7047-ABBD-E32D15B56081}"/>
              </a:ext>
            </a:extLst>
          </p:cNvPr>
          <p:cNvSpPr/>
          <p:nvPr/>
        </p:nvSpPr>
        <p:spPr>
          <a:xfrm>
            <a:off x="3281754" y="81731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records ListCommand input in CommandHistory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5DF997-18D6-BD4A-A472-B03B466A737C}"/>
              </a:ext>
            </a:extLst>
          </p:cNvPr>
          <p:cNvSpPr/>
          <p:nvPr/>
        </p:nvSpPr>
        <p:spPr>
          <a:xfrm>
            <a:off x="7429257" y="1581572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50">
            <a:extLst>
              <a:ext uri="{FF2B5EF4-FFF2-40B4-BE49-F238E27FC236}">
                <a16:creationId xmlns:a16="http://schemas.microsoft.com/office/drawing/2014/main" id="{C346C39F-1E18-9C4C-9522-9748A64DBAAA}"/>
              </a:ext>
            </a:extLst>
          </p:cNvPr>
          <p:cNvSpPr/>
          <p:nvPr/>
        </p:nvSpPr>
        <p:spPr>
          <a:xfrm>
            <a:off x="3277750" y="476061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System records ListCommand input in CommandHistory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DE53EEC-E7A5-904B-8CD8-D57049E55FDE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234986" y="1224644"/>
            <a:ext cx="1194271" cy="614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866B1B0-3442-5E4A-88AE-E9E2270F6713}"/>
              </a:ext>
            </a:extLst>
          </p:cNvPr>
          <p:cNvCxnSpPr>
            <a:cxnSpLocks/>
            <a:stCxn id="67" idx="3"/>
            <a:endCxn id="46" idx="0"/>
          </p:cNvCxnSpPr>
          <p:nvPr/>
        </p:nvCxnSpPr>
        <p:spPr>
          <a:xfrm>
            <a:off x="7474976" y="2028139"/>
            <a:ext cx="1268235" cy="958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43E3AFA-920E-C84C-9933-5B953E291764}"/>
              </a:ext>
            </a:extLst>
          </p:cNvPr>
          <p:cNvSpPr/>
          <p:nvPr/>
        </p:nvSpPr>
        <p:spPr>
          <a:xfrm>
            <a:off x="7452116" y="3990340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A761A72-1BF9-9444-B93D-4286FB9762B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6230982" y="4611111"/>
            <a:ext cx="1243994" cy="556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776C0AC-5EC9-FE4B-92DD-F006D43D9FBF}"/>
              </a:ext>
            </a:extLst>
          </p:cNvPr>
          <p:cNvCxnSpPr>
            <a:cxnSpLocks/>
            <a:stCxn id="77" idx="3"/>
            <a:endCxn id="46" idx="2"/>
          </p:cNvCxnSpPr>
          <p:nvPr/>
        </p:nvCxnSpPr>
        <p:spPr>
          <a:xfrm flipV="1">
            <a:off x="7497835" y="3467878"/>
            <a:ext cx="1245376" cy="9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19C432A-6796-5443-9940-DB9E023568C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584554" y="3990341"/>
            <a:ext cx="693196" cy="270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4634BF-FC6E-AE49-9DDC-DB95DCF81B8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594350" y="4668022"/>
            <a:ext cx="683400" cy="499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Marcus Phua Zheng Jie</cp:lastModifiedBy>
  <cp:revision>24</cp:revision>
  <dcterms:created xsi:type="dcterms:W3CDTF">2017-07-28T00:49:09Z</dcterms:created>
  <dcterms:modified xsi:type="dcterms:W3CDTF">2019-04-14T06:35:26Z</dcterms:modified>
</cp:coreProperties>
</file>