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planner]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planner to </a:t>
            </a:r>
            <a:r>
              <a:rPr lang="en-SG" sz="1801" dirty="0" err="1"/>
              <a:t>plannerStateList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Sean Yap</cp:lastModifiedBy>
  <cp:revision>20</cp:revision>
  <dcterms:created xsi:type="dcterms:W3CDTF">2017-07-28T00:49:09Z</dcterms:created>
  <dcterms:modified xsi:type="dcterms:W3CDTF">2019-03-29T05:30:22Z</dcterms:modified>
</cp:coreProperties>
</file>