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31129" y="423022"/>
            <a:ext cx="159877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82793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undoPlanner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ReadOnlyPlanner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Julian Lim Jun Ren</cp:lastModifiedBy>
  <cp:revision>107</cp:revision>
  <dcterms:created xsi:type="dcterms:W3CDTF">2016-07-22T14:33:02Z</dcterms:created>
  <dcterms:modified xsi:type="dcterms:W3CDTF">2019-04-13T14:24:49Z</dcterms:modified>
</cp:coreProperties>
</file>