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30" y="-9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7200" y="1828800"/>
            <a:ext cx="8077200" cy="3323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29008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26111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3537" y="26036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26947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0689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47426" y="27824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27824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29822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35376" y="30742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12362" y="29864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28535" y="30742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8700" y="29008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300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90468" y="2468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381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32139" y="2473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09125" y="2386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55463" y="23004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57135" y="29028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538031" y="2734437"/>
            <a:ext cx="335208" cy="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075774" y="2220074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953072" y="2902042"/>
            <a:ext cx="150512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JsonAdaptedParticipant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557842" y="3075422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7342958B-EFDF-48F8-8537-E7B500D4B17F}"/>
              </a:ext>
            </a:extLst>
          </p:cNvPr>
          <p:cNvSpPr/>
          <p:nvPr/>
        </p:nvSpPr>
        <p:spPr>
          <a:xfrm>
            <a:off x="6953071" y="3466696"/>
            <a:ext cx="150512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JsonAdaptedGroup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C62055E9-3AD4-4C52-BB2B-7BB81949ADC7}"/>
              </a:ext>
            </a:extLst>
          </p:cNvPr>
          <p:cNvSpPr/>
          <p:nvPr/>
        </p:nvSpPr>
        <p:spPr>
          <a:xfrm>
            <a:off x="6953071" y="4030564"/>
            <a:ext cx="15051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>
                <a:solidFill>
                  <a:schemeClr val="accent6">
                    <a:lumMod val="75000"/>
                  </a:schemeClr>
                </a:solidFill>
              </a:rPr>
              <a:t>JsonAdaptedHouse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347EA310-3407-44FD-A690-4896CB352436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6251274" y="2955803"/>
            <a:ext cx="408012" cy="995582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5" name="Elbow Connector 122">
            <a:extLst>
              <a:ext uri="{FF2B5EF4-FFF2-40B4-BE49-F238E27FC236}">
                <a16:creationId xmlns:a16="http://schemas.microsoft.com/office/drawing/2014/main" id="{F1A47D30-0CB7-40BF-AB40-3449CA7BFD5E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5969339" y="3237738"/>
            <a:ext cx="971880" cy="995580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2019-04-14T11:40:07Z</dcterms:modified>
</cp:coreProperties>
</file>