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0466-FD8F-4CD7-AEBC-5BAEC7379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B9BA1-B2C2-45F7-8832-2FDD2D382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86283-E693-4153-B202-67A036C4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478-A3EE-47C0-93E2-391302335CE1}" type="datetimeFigureOut">
              <a:rPr lang="en-SG" smtClean="0"/>
              <a:t>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3E9EC-D02C-42AA-A119-CCC159D7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8F39D-00B7-4EFB-AF6F-195FF41E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429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B95A-79F4-4947-B543-23244697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5B8DF-9CB3-42E1-8FEC-5953AA970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7C825-1265-4B48-BE1C-0E842B97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478-A3EE-47C0-93E2-391302335CE1}" type="datetimeFigureOut">
              <a:rPr lang="en-SG" smtClean="0"/>
              <a:t>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FD234-D818-4D12-9D71-E536B8C8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46592-6601-42FB-84FA-F975AB99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60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BF72B-C0CE-4FFD-B8DA-CBFED8A6A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87BB6-9C4E-4A70-B5BC-07A21556A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D0998-48B6-4907-9F99-8B66FC1E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478-A3EE-47C0-93E2-391302335CE1}" type="datetimeFigureOut">
              <a:rPr lang="en-SG" smtClean="0"/>
              <a:t>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15690-510F-40E6-8E34-A241380E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3927F-5219-41EB-B20A-EDC53E3C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107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3C2A-229B-4DEA-B370-BD10F13D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FA69D-7E68-4DEA-B4D9-A57A57A0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79DE-42D0-440C-8590-A6E12AB3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478-A3EE-47C0-93E2-391302335CE1}" type="datetimeFigureOut">
              <a:rPr lang="en-SG" smtClean="0"/>
              <a:t>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2FFE7-14DB-4E73-864F-808518896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15C23-6905-401B-9213-A6FC987D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99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1E0D-F5FE-4A8A-813E-519F5996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05624-170E-4C64-81BB-6B81AFB76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C2A34-25CF-4581-9AD5-994BDBD8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478-A3EE-47C0-93E2-391302335CE1}" type="datetimeFigureOut">
              <a:rPr lang="en-SG" smtClean="0"/>
              <a:t>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01AC7-D7D8-48BD-A0B9-F4425C5C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8A73D-A0F5-4821-8547-0E8DB704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122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BC79-E5A4-44B2-BCEB-FC10BA39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4D234-919F-4991-8749-619FA57E7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8C576-2F04-4EB7-9EA5-301A1B413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AC413-A29B-4B2E-9ACF-EBE7B647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478-A3EE-47C0-93E2-391302335CE1}" type="datetimeFigureOut">
              <a:rPr lang="en-SG" smtClean="0"/>
              <a:t>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F1949-BF05-4254-8A9C-EC2540B9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ACD20-51A0-4B9B-A6ED-6369BBA6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234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6C48-3A32-485D-A4F6-B4AA24E1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6D3A1-DE21-4395-8923-4301D79D0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C19F5-8E3F-4DC3-8F4B-A1AA406FA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3D443-325F-456A-AAA4-37703678C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D6A58-4E93-4DC2-85BE-619DD1CFC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E9EE2-BDDB-4CD6-B37D-15D4EF6C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478-A3EE-47C0-93E2-391302335CE1}" type="datetimeFigureOut">
              <a:rPr lang="en-SG" smtClean="0"/>
              <a:t>3/4/2019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94B54-AF80-4B59-8B7A-7658B189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D38C0-6D97-4652-8693-5902A86F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678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2417B-3954-4208-90D3-77EC4AE4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13B14-1A39-4DBC-919C-01DD0DE3B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478-A3EE-47C0-93E2-391302335CE1}" type="datetimeFigureOut">
              <a:rPr lang="en-SG" smtClean="0"/>
              <a:t>3/4/2019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0C08E-73A8-42A7-8E2A-7B12875F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93C32-53B3-4E06-A56F-ED98D863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926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F0A28-5A37-438F-82C4-FF3710A0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478-A3EE-47C0-93E2-391302335CE1}" type="datetimeFigureOut">
              <a:rPr lang="en-SG" smtClean="0"/>
              <a:t>3/4/2019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58594-6E8C-4F94-8FD0-153D5C53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F8B92-56D2-40EC-9A93-F540D990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769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5E93-FD8C-43F5-A2D8-452795B2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E92D4-7A1D-49A7-A81C-515628E69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74935-F217-4609-B4D8-96FABB727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C2677-AD36-450E-A970-64D37FE1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478-A3EE-47C0-93E2-391302335CE1}" type="datetimeFigureOut">
              <a:rPr lang="en-SG" smtClean="0"/>
              <a:t>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79FB7-475C-477E-900E-6797A5CD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B807A-B78C-469D-A983-27AB134D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741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0BF9-CA91-4641-930D-472459D0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AAA80-78D0-4F32-853F-65DD34481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4DD4E-D9E5-4882-A742-6A3B879A4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EE810-D3FF-48FC-81EF-16B53726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478-A3EE-47C0-93E2-391302335CE1}" type="datetimeFigureOut">
              <a:rPr lang="en-SG" smtClean="0"/>
              <a:t>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D8027-EBF2-463F-B5EA-93EEE102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8BC58-D138-43A4-8286-485CDF5B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907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41C7A-B2FA-4F51-B623-03094F761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68ACC-4BEF-4AD1-B796-185A37212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B47D5-301F-494C-B9D9-224B0A042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AD478-A3EE-47C0-93E2-391302335CE1}" type="datetimeFigureOut">
              <a:rPr lang="en-SG" smtClean="0"/>
              <a:t>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9D6EC-5269-421B-B411-3AF08168D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52AF2-7F79-4717-BCD8-C5A6E9A8B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760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0526E6-7EBB-47F1-BD2A-C66DA2962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27" y="637309"/>
            <a:ext cx="9926012" cy="558338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4567A4-5B44-46A8-B16B-4D39802EB8BF}"/>
              </a:ext>
            </a:extLst>
          </p:cNvPr>
          <p:cNvSpPr/>
          <p:nvPr/>
        </p:nvSpPr>
        <p:spPr>
          <a:xfrm>
            <a:off x="3036192" y="985377"/>
            <a:ext cx="7018900" cy="3470001"/>
          </a:xfrm>
          <a:custGeom>
            <a:avLst/>
            <a:gdLst>
              <a:gd name="connsiteX0" fmla="*/ 0 w 7007087"/>
              <a:gd name="connsiteY0" fmla="*/ 574824 h 3448878"/>
              <a:gd name="connsiteX1" fmla="*/ 574824 w 7007087"/>
              <a:gd name="connsiteY1" fmla="*/ 0 h 3448878"/>
              <a:gd name="connsiteX2" fmla="*/ 6432263 w 7007087"/>
              <a:gd name="connsiteY2" fmla="*/ 0 h 3448878"/>
              <a:gd name="connsiteX3" fmla="*/ 7007087 w 7007087"/>
              <a:gd name="connsiteY3" fmla="*/ 574824 h 3448878"/>
              <a:gd name="connsiteX4" fmla="*/ 7007087 w 7007087"/>
              <a:gd name="connsiteY4" fmla="*/ 2874054 h 3448878"/>
              <a:gd name="connsiteX5" fmla="*/ 6432263 w 7007087"/>
              <a:gd name="connsiteY5" fmla="*/ 3448878 h 3448878"/>
              <a:gd name="connsiteX6" fmla="*/ 574824 w 7007087"/>
              <a:gd name="connsiteY6" fmla="*/ 3448878 h 3448878"/>
              <a:gd name="connsiteX7" fmla="*/ 0 w 7007087"/>
              <a:gd name="connsiteY7" fmla="*/ 2874054 h 3448878"/>
              <a:gd name="connsiteX8" fmla="*/ 0 w 7007087"/>
              <a:gd name="connsiteY8" fmla="*/ 574824 h 3448878"/>
              <a:gd name="connsiteX0" fmla="*/ 5674 w 7012761"/>
              <a:gd name="connsiteY0" fmla="*/ 593297 h 3467351"/>
              <a:gd name="connsiteX1" fmla="*/ 257225 w 7012761"/>
              <a:gd name="connsiteY1" fmla="*/ 0 h 3467351"/>
              <a:gd name="connsiteX2" fmla="*/ 6437937 w 7012761"/>
              <a:gd name="connsiteY2" fmla="*/ 18473 h 3467351"/>
              <a:gd name="connsiteX3" fmla="*/ 7012761 w 7012761"/>
              <a:gd name="connsiteY3" fmla="*/ 593297 h 3467351"/>
              <a:gd name="connsiteX4" fmla="*/ 7012761 w 7012761"/>
              <a:gd name="connsiteY4" fmla="*/ 2892527 h 3467351"/>
              <a:gd name="connsiteX5" fmla="*/ 6437937 w 7012761"/>
              <a:gd name="connsiteY5" fmla="*/ 3467351 h 3467351"/>
              <a:gd name="connsiteX6" fmla="*/ 580498 w 7012761"/>
              <a:gd name="connsiteY6" fmla="*/ 3467351 h 3467351"/>
              <a:gd name="connsiteX7" fmla="*/ 5674 w 7012761"/>
              <a:gd name="connsiteY7" fmla="*/ 2892527 h 3467351"/>
              <a:gd name="connsiteX8" fmla="*/ 5674 w 7012761"/>
              <a:gd name="connsiteY8" fmla="*/ 593297 h 3467351"/>
              <a:gd name="connsiteX0" fmla="*/ 5674 w 7012761"/>
              <a:gd name="connsiteY0" fmla="*/ 307010 h 3467391"/>
              <a:gd name="connsiteX1" fmla="*/ 257225 w 7012761"/>
              <a:gd name="connsiteY1" fmla="*/ 40 h 3467391"/>
              <a:gd name="connsiteX2" fmla="*/ 6437937 w 7012761"/>
              <a:gd name="connsiteY2" fmla="*/ 18513 h 3467391"/>
              <a:gd name="connsiteX3" fmla="*/ 7012761 w 7012761"/>
              <a:gd name="connsiteY3" fmla="*/ 593337 h 3467391"/>
              <a:gd name="connsiteX4" fmla="*/ 7012761 w 7012761"/>
              <a:gd name="connsiteY4" fmla="*/ 2892567 h 3467391"/>
              <a:gd name="connsiteX5" fmla="*/ 6437937 w 7012761"/>
              <a:gd name="connsiteY5" fmla="*/ 3467391 h 3467391"/>
              <a:gd name="connsiteX6" fmla="*/ 580498 w 7012761"/>
              <a:gd name="connsiteY6" fmla="*/ 3467391 h 3467391"/>
              <a:gd name="connsiteX7" fmla="*/ 5674 w 7012761"/>
              <a:gd name="connsiteY7" fmla="*/ 2892567 h 3467391"/>
              <a:gd name="connsiteX8" fmla="*/ 5674 w 7012761"/>
              <a:gd name="connsiteY8" fmla="*/ 307010 h 3467391"/>
              <a:gd name="connsiteX0" fmla="*/ 5674 w 7012761"/>
              <a:gd name="connsiteY0" fmla="*/ 307010 h 3467391"/>
              <a:gd name="connsiteX1" fmla="*/ 257225 w 7012761"/>
              <a:gd name="connsiteY1" fmla="*/ 40 h 3467391"/>
              <a:gd name="connsiteX2" fmla="*/ 6437937 w 7012761"/>
              <a:gd name="connsiteY2" fmla="*/ 18513 h 3467391"/>
              <a:gd name="connsiteX3" fmla="*/ 7012761 w 7012761"/>
              <a:gd name="connsiteY3" fmla="*/ 593337 h 3467391"/>
              <a:gd name="connsiteX4" fmla="*/ 7012761 w 7012761"/>
              <a:gd name="connsiteY4" fmla="*/ 2892567 h 3467391"/>
              <a:gd name="connsiteX5" fmla="*/ 6437937 w 7012761"/>
              <a:gd name="connsiteY5" fmla="*/ 3467391 h 3467391"/>
              <a:gd name="connsiteX6" fmla="*/ 580498 w 7012761"/>
              <a:gd name="connsiteY6" fmla="*/ 3467391 h 3467391"/>
              <a:gd name="connsiteX7" fmla="*/ 5674 w 7012761"/>
              <a:gd name="connsiteY7" fmla="*/ 2892567 h 3467391"/>
              <a:gd name="connsiteX8" fmla="*/ 5674 w 7012761"/>
              <a:gd name="connsiteY8" fmla="*/ 307010 h 3467391"/>
              <a:gd name="connsiteX0" fmla="*/ 5674 w 7012761"/>
              <a:gd name="connsiteY0" fmla="*/ 307010 h 3508199"/>
              <a:gd name="connsiteX1" fmla="*/ 257225 w 7012761"/>
              <a:gd name="connsiteY1" fmla="*/ 40 h 3508199"/>
              <a:gd name="connsiteX2" fmla="*/ 6437937 w 7012761"/>
              <a:gd name="connsiteY2" fmla="*/ 18513 h 3508199"/>
              <a:gd name="connsiteX3" fmla="*/ 7012761 w 7012761"/>
              <a:gd name="connsiteY3" fmla="*/ 593337 h 3508199"/>
              <a:gd name="connsiteX4" fmla="*/ 7012761 w 7012761"/>
              <a:gd name="connsiteY4" fmla="*/ 2892567 h 3508199"/>
              <a:gd name="connsiteX5" fmla="*/ 6437937 w 7012761"/>
              <a:gd name="connsiteY5" fmla="*/ 3467391 h 3508199"/>
              <a:gd name="connsiteX6" fmla="*/ 580498 w 7012761"/>
              <a:gd name="connsiteY6" fmla="*/ 3467391 h 3508199"/>
              <a:gd name="connsiteX7" fmla="*/ 5674 w 7012761"/>
              <a:gd name="connsiteY7" fmla="*/ 2892567 h 3508199"/>
              <a:gd name="connsiteX8" fmla="*/ 5674 w 7012761"/>
              <a:gd name="connsiteY8" fmla="*/ 307010 h 3508199"/>
              <a:gd name="connsiteX0" fmla="*/ 5674 w 7012761"/>
              <a:gd name="connsiteY0" fmla="*/ 307010 h 3478448"/>
              <a:gd name="connsiteX1" fmla="*/ 257225 w 7012761"/>
              <a:gd name="connsiteY1" fmla="*/ 40 h 3478448"/>
              <a:gd name="connsiteX2" fmla="*/ 6437937 w 7012761"/>
              <a:gd name="connsiteY2" fmla="*/ 18513 h 3478448"/>
              <a:gd name="connsiteX3" fmla="*/ 7012761 w 7012761"/>
              <a:gd name="connsiteY3" fmla="*/ 593337 h 3478448"/>
              <a:gd name="connsiteX4" fmla="*/ 7012761 w 7012761"/>
              <a:gd name="connsiteY4" fmla="*/ 2892567 h 3478448"/>
              <a:gd name="connsiteX5" fmla="*/ 6437937 w 7012761"/>
              <a:gd name="connsiteY5" fmla="*/ 3467391 h 3478448"/>
              <a:gd name="connsiteX6" fmla="*/ 580498 w 7012761"/>
              <a:gd name="connsiteY6" fmla="*/ 3467391 h 3478448"/>
              <a:gd name="connsiteX7" fmla="*/ 5674 w 7012761"/>
              <a:gd name="connsiteY7" fmla="*/ 2892567 h 3478448"/>
              <a:gd name="connsiteX8" fmla="*/ 5674 w 7012761"/>
              <a:gd name="connsiteY8" fmla="*/ 307010 h 3478448"/>
              <a:gd name="connsiteX0" fmla="*/ 5674 w 7012761"/>
              <a:gd name="connsiteY0" fmla="*/ 307010 h 3468221"/>
              <a:gd name="connsiteX1" fmla="*/ 257225 w 7012761"/>
              <a:gd name="connsiteY1" fmla="*/ 40 h 3468221"/>
              <a:gd name="connsiteX2" fmla="*/ 6437937 w 7012761"/>
              <a:gd name="connsiteY2" fmla="*/ 18513 h 3468221"/>
              <a:gd name="connsiteX3" fmla="*/ 7012761 w 7012761"/>
              <a:gd name="connsiteY3" fmla="*/ 593337 h 3468221"/>
              <a:gd name="connsiteX4" fmla="*/ 7012761 w 7012761"/>
              <a:gd name="connsiteY4" fmla="*/ 2892567 h 3468221"/>
              <a:gd name="connsiteX5" fmla="*/ 6437937 w 7012761"/>
              <a:gd name="connsiteY5" fmla="*/ 3467391 h 3468221"/>
              <a:gd name="connsiteX6" fmla="*/ 580498 w 7012761"/>
              <a:gd name="connsiteY6" fmla="*/ 3467391 h 3468221"/>
              <a:gd name="connsiteX7" fmla="*/ 5674 w 7012761"/>
              <a:gd name="connsiteY7" fmla="*/ 2892567 h 3468221"/>
              <a:gd name="connsiteX8" fmla="*/ 5674 w 7012761"/>
              <a:gd name="connsiteY8" fmla="*/ 307010 h 3468221"/>
              <a:gd name="connsiteX0" fmla="*/ 5674 w 7012761"/>
              <a:gd name="connsiteY0" fmla="*/ 307010 h 3468221"/>
              <a:gd name="connsiteX1" fmla="*/ 257225 w 7012761"/>
              <a:gd name="connsiteY1" fmla="*/ 40 h 3468221"/>
              <a:gd name="connsiteX2" fmla="*/ 6437937 w 7012761"/>
              <a:gd name="connsiteY2" fmla="*/ 18513 h 3468221"/>
              <a:gd name="connsiteX3" fmla="*/ 7012761 w 7012761"/>
              <a:gd name="connsiteY3" fmla="*/ 593337 h 3468221"/>
              <a:gd name="connsiteX4" fmla="*/ 7012761 w 7012761"/>
              <a:gd name="connsiteY4" fmla="*/ 2892567 h 3468221"/>
              <a:gd name="connsiteX5" fmla="*/ 6437937 w 7012761"/>
              <a:gd name="connsiteY5" fmla="*/ 3467391 h 3468221"/>
              <a:gd name="connsiteX6" fmla="*/ 580498 w 7012761"/>
              <a:gd name="connsiteY6" fmla="*/ 3467391 h 3468221"/>
              <a:gd name="connsiteX7" fmla="*/ 5674 w 7012761"/>
              <a:gd name="connsiteY7" fmla="*/ 2892567 h 3468221"/>
              <a:gd name="connsiteX8" fmla="*/ 5674 w 7012761"/>
              <a:gd name="connsiteY8" fmla="*/ 307010 h 3468221"/>
              <a:gd name="connsiteX0" fmla="*/ 5674 w 7012761"/>
              <a:gd name="connsiteY0" fmla="*/ 307010 h 3467391"/>
              <a:gd name="connsiteX1" fmla="*/ 257225 w 7012761"/>
              <a:gd name="connsiteY1" fmla="*/ 40 h 3467391"/>
              <a:gd name="connsiteX2" fmla="*/ 6437937 w 7012761"/>
              <a:gd name="connsiteY2" fmla="*/ 18513 h 3467391"/>
              <a:gd name="connsiteX3" fmla="*/ 7012761 w 7012761"/>
              <a:gd name="connsiteY3" fmla="*/ 593337 h 3467391"/>
              <a:gd name="connsiteX4" fmla="*/ 7012761 w 7012761"/>
              <a:gd name="connsiteY4" fmla="*/ 2892567 h 3467391"/>
              <a:gd name="connsiteX5" fmla="*/ 6437937 w 7012761"/>
              <a:gd name="connsiteY5" fmla="*/ 3467391 h 3467391"/>
              <a:gd name="connsiteX6" fmla="*/ 580498 w 7012761"/>
              <a:gd name="connsiteY6" fmla="*/ 3467391 h 3467391"/>
              <a:gd name="connsiteX7" fmla="*/ 5674 w 7012761"/>
              <a:gd name="connsiteY7" fmla="*/ 2892567 h 3467391"/>
              <a:gd name="connsiteX8" fmla="*/ 5674 w 7012761"/>
              <a:gd name="connsiteY8" fmla="*/ 307010 h 3467391"/>
              <a:gd name="connsiteX0" fmla="*/ 5674 w 7012761"/>
              <a:gd name="connsiteY0" fmla="*/ 307010 h 3467391"/>
              <a:gd name="connsiteX1" fmla="*/ 257225 w 7012761"/>
              <a:gd name="connsiteY1" fmla="*/ 40 h 3467391"/>
              <a:gd name="connsiteX2" fmla="*/ 6437937 w 7012761"/>
              <a:gd name="connsiteY2" fmla="*/ 18513 h 3467391"/>
              <a:gd name="connsiteX3" fmla="*/ 7012761 w 7012761"/>
              <a:gd name="connsiteY3" fmla="*/ 593337 h 3467391"/>
              <a:gd name="connsiteX4" fmla="*/ 7012761 w 7012761"/>
              <a:gd name="connsiteY4" fmla="*/ 2892567 h 3467391"/>
              <a:gd name="connsiteX5" fmla="*/ 6437937 w 7012761"/>
              <a:gd name="connsiteY5" fmla="*/ 3467391 h 3467391"/>
              <a:gd name="connsiteX6" fmla="*/ 580498 w 7012761"/>
              <a:gd name="connsiteY6" fmla="*/ 3467391 h 3467391"/>
              <a:gd name="connsiteX7" fmla="*/ 5674 w 7012761"/>
              <a:gd name="connsiteY7" fmla="*/ 2892567 h 3467391"/>
              <a:gd name="connsiteX8" fmla="*/ 5674 w 7012761"/>
              <a:gd name="connsiteY8" fmla="*/ 307010 h 3467391"/>
              <a:gd name="connsiteX0" fmla="*/ 5674 w 7013591"/>
              <a:gd name="connsiteY0" fmla="*/ 307010 h 3467391"/>
              <a:gd name="connsiteX1" fmla="*/ 257225 w 7013591"/>
              <a:gd name="connsiteY1" fmla="*/ 40 h 3467391"/>
              <a:gd name="connsiteX2" fmla="*/ 6437937 w 7013591"/>
              <a:gd name="connsiteY2" fmla="*/ 18513 h 3467391"/>
              <a:gd name="connsiteX3" fmla="*/ 7012761 w 7013591"/>
              <a:gd name="connsiteY3" fmla="*/ 593337 h 3467391"/>
              <a:gd name="connsiteX4" fmla="*/ 7012761 w 7013591"/>
              <a:gd name="connsiteY4" fmla="*/ 2892567 h 3467391"/>
              <a:gd name="connsiteX5" fmla="*/ 6437937 w 7013591"/>
              <a:gd name="connsiteY5" fmla="*/ 3467391 h 3467391"/>
              <a:gd name="connsiteX6" fmla="*/ 580498 w 7013591"/>
              <a:gd name="connsiteY6" fmla="*/ 3467391 h 3467391"/>
              <a:gd name="connsiteX7" fmla="*/ 5674 w 7013591"/>
              <a:gd name="connsiteY7" fmla="*/ 2892567 h 3467391"/>
              <a:gd name="connsiteX8" fmla="*/ 5674 w 7013591"/>
              <a:gd name="connsiteY8" fmla="*/ 307010 h 3467391"/>
              <a:gd name="connsiteX0" fmla="*/ 5674 w 7013591"/>
              <a:gd name="connsiteY0" fmla="*/ 307010 h 3467391"/>
              <a:gd name="connsiteX1" fmla="*/ 257225 w 7013591"/>
              <a:gd name="connsiteY1" fmla="*/ 40 h 3467391"/>
              <a:gd name="connsiteX2" fmla="*/ 6437937 w 7013591"/>
              <a:gd name="connsiteY2" fmla="*/ 18513 h 3467391"/>
              <a:gd name="connsiteX3" fmla="*/ 7012761 w 7013591"/>
              <a:gd name="connsiteY3" fmla="*/ 593337 h 3467391"/>
              <a:gd name="connsiteX4" fmla="*/ 7012761 w 7013591"/>
              <a:gd name="connsiteY4" fmla="*/ 2892567 h 3467391"/>
              <a:gd name="connsiteX5" fmla="*/ 6437937 w 7013591"/>
              <a:gd name="connsiteY5" fmla="*/ 3467391 h 3467391"/>
              <a:gd name="connsiteX6" fmla="*/ 580498 w 7013591"/>
              <a:gd name="connsiteY6" fmla="*/ 3467391 h 3467391"/>
              <a:gd name="connsiteX7" fmla="*/ 5674 w 7013591"/>
              <a:gd name="connsiteY7" fmla="*/ 2892567 h 3467391"/>
              <a:gd name="connsiteX8" fmla="*/ 5674 w 7013591"/>
              <a:gd name="connsiteY8" fmla="*/ 307010 h 3467391"/>
              <a:gd name="connsiteX0" fmla="*/ 5674 w 7012761"/>
              <a:gd name="connsiteY0" fmla="*/ 307010 h 3467391"/>
              <a:gd name="connsiteX1" fmla="*/ 257225 w 7012761"/>
              <a:gd name="connsiteY1" fmla="*/ 40 h 3467391"/>
              <a:gd name="connsiteX2" fmla="*/ 6437937 w 7012761"/>
              <a:gd name="connsiteY2" fmla="*/ 18513 h 3467391"/>
              <a:gd name="connsiteX3" fmla="*/ 7012761 w 7012761"/>
              <a:gd name="connsiteY3" fmla="*/ 593337 h 3467391"/>
              <a:gd name="connsiteX4" fmla="*/ 7012761 w 7012761"/>
              <a:gd name="connsiteY4" fmla="*/ 2892567 h 3467391"/>
              <a:gd name="connsiteX5" fmla="*/ 6437937 w 7012761"/>
              <a:gd name="connsiteY5" fmla="*/ 3467391 h 3467391"/>
              <a:gd name="connsiteX6" fmla="*/ 580498 w 7012761"/>
              <a:gd name="connsiteY6" fmla="*/ 3467391 h 3467391"/>
              <a:gd name="connsiteX7" fmla="*/ 5674 w 7012761"/>
              <a:gd name="connsiteY7" fmla="*/ 2892567 h 3467391"/>
              <a:gd name="connsiteX8" fmla="*/ 5674 w 7012761"/>
              <a:gd name="connsiteY8" fmla="*/ 307010 h 3467391"/>
              <a:gd name="connsiteX0" fmla="*/ 5674 w 7012761"/>
              <a:gd name="connsiteY0" fmla="*/ 307010 h 3467391"/>
              <a:gd name="connsiteX1" fmla="*/ 257225 w 7012761"/>
              <a:gd name="connsiteY1" fmla="*/ 40 h 3467391"/>
              <a:gd name="connsiteX2" fmla="*/ 6437937 w 7012761"/>
              <a:gd name="connsiteY2" fmla="*/ 18513 h 3467391"/>
              <a:gd name="connsiteX3" fmla="*/ 7012761 w 7012761"/>
              <a:gd name="connsiteY3" fmla="*/ 593337 h 3467391"/>
              <a:gd name="connsiteX4" fmla="*/ 7012761 w 7012761"/>
              <a:gd name="connsiteY4" fmla="*/ 2892567 h 3467391"/>
              <a:gd name="connsiteX5" fmla="*/ 6437937 w 7012761"/>
              <a:gd name="connsiteY5" fmla="*/ 3467391 h 3467391"/>
              <a:gd name="connsiteX6" fmla="*/ 580498 w 7012761"/>
              <a:gd name="connsiteY6" fmla="*/ 3467391 h 3467391"/>
              <a:gd name="connsiteX7" fmla="*/ 5674 w 7012761"/>
              <a:gd name="connsiteY7" fmla="*/ 2892567 h 3467391"/>
              <a:gd name="connsiteX8" fmla="*/ 5674 w 7012761"/>
              <a:gd name="connsiteY8" fmla="*/ 307010 h 3467391"/>
              <a:gd name="connsiteX0" fmla="*/ 5674 w 7014627"/>
              <a:gd name="connsiteY0" fmla="*/ 307010 h 3470041"/>
              <a:gd name="connsiteX1" fmla="*/ 257225 w 7014627"/>
              <a:gd name="connsiteY1" fmla="*/ 40 h 3470041"/>
              <a:gd name="connsiteX2" fmla="*/ 6437937 w 7014627"/>
              <a:gd name="connsiteY2" fmla="*/ 18513 h 3470041"/>
              <a:gd name="connsiteX3" fmla="*/ 7012761 w 7014627"/>
              <a:gd name="connsiteY3" fmla="*/ 593337 h 3470041"/>
              <a:gd name="connsiteX4" fmla="*/ 7012761 w 7014627"/>
              <a:gd name="connsiteY4" fmla="*/ 2892567 h 3470041"/>
              <a:gd name="connsiteX5" fmla="*/ 6437937 w 7014627"/>
              <a:gd name="connsiteY5" fmla="*/ 3467391 h 3470041"/>
              <a:gd name="connsiteX6" fmla="*/ 580498 w 7014627"/>
              <a:gd name="connsiteY6" fmla="*/ 3467391 h 3470041"/>
              <a:gd name="connsiteX7" fmla="*/ 5674 w 7014627"/>
              <a:gd name="connsiteY7" fmla="*/ 2892567 h 3470041"/>
              <a:gd name="connsiteX8" fmla="*/ 5674 w 7014627"/>
              <a:gd name="connsiteY8" fmla="*/ 307010 h 3470041"/>
              <a:gd name="connsiteX0" fmla="*/ 5674 w 7014627"/>
              <a:gd name="connsiteY0" fmla="*/ 307010 h 3470041"/>
              <a:gd name="connsiteX1" fmla="*/ 257225 w 7014627"/>
              <a:gd name="connsiteY1" fmla="*/ 40 h 3470041"/>
              <a:gd name="connsiteX2" fmla="*/ 6437937 w 7014627"/>
              <a:gd name="connsiteY2" fmla="*/ 18513 h 3470041"/>
              <a:gd name="connsiteX3" fmla="*/ 7012761 w 7014627"/>
              <a:gd name="connsiteY3" fmla="*/ 593337 h 3470041"/>
              <a:gd name="connsiteX4" fmla="*/ 7012761 w 7014627"/>
              <a:gd name="connsiteY4" fmla="*/ 2892567 h 3470041"/>
              <a:gd name="connsiteX5" fmla="*/ 6437937 w 7014627"/>
              <a:gd name="connsiteY5" fmla="*/ 3467391 h 3470041"/>
              <a:gd name="connsiteX6" fmla="*/ 580498 w 7014627"/>
              <a:gd name="connsiteY6" fmla="*/ 3467391 h 3470041"/>
              <a:gd name="connsiteX7" fmla="*/ 5674 w 7014627"/>
              <a:gd name="connsiteY7" fmla="*/ 2892567 h 3470041"/>
              <a:gd name="connsiteX8" fmla="*/ 5674 w 7014627"/>
              <a:gd name="connsiteY8" fmla="*/ 307010 h 3470041"/>
              <a:gd name="connsiteX0" fmla="*/ 5674 w 7026293"/>
              <a:gd name="connsiteY0" fmla="*/ 307010 h 3470041"/>
              <a:gd name="connsiteX1" fmla="*/ 257225 w 7026293"/>
              <a:gd name="connsiteY1" fmla="*/ 40 h 3470041"/>
              <a:gd name="connsiteX2" fmla="*/ 6437937 w 7026293"/>
              <a:gd name="connsiteY2" fmla="*/ 18513 h 3470041"/>
              <a:gd name="connsiteX3" fmla="*/ 7012761 w 7026293"/>
              <a:gd name="connsiteY3" fmla="*/ 593337 h 3470041"/>
              <a:gd name="connsiteX4" fmla="*/ 7012761 w 7026293"/>
              <a:gd name="connsiteY4" fmla="*/ 2892567 h 3470041"/>
              <a:gd name="connsiteX5" fmla="*/ 6437937 w 7026293"/>
              <a:gd name="connsiteY5" fmla="*/ 3467391 h 3470041"/>
              <a:gd name="connsiteX6" fmla="*/ 580498 w 7026293"/>
              <a:gd name="connsiteY6" fmla="*/ 3467391 h 3470041"/>
              <a:gd name="connsiteX7" fmla="*/ 5674 w 7026293"/>
              <a:gd name="connsiteY7" fmla="*/ 2892567 h 3470041"/>
              <a:gd name="connsiteX8" fmla="*/ 5674 w 7026293"/>
              <a:gd name="connsiteY8" fmla="*/ 307010 h 3470041"/>
              <a:gd name="connsiteX0" fmla="*/ 5674 w 7019391"/>
              <a:gd name="connsiteY0" fmla="*/ 307010 h 3470041"/>
              <a:gd name="connsiteX1" fmla="*/ 257225 w 7019391"/>
              <a:gd name="connsiteY1" fmla="*/ 40 h 3470041"/>
              <a:gd name="connsiteX2" fmla="*/ 6437937 w 7019391"/>
              <a:gd name="connsiteY2" fmla="*/ 18513 h 3470041"/>
              <a:gd name="connsiteX3" fmla="*/ 7012761 w 7019391"/>
              <a:gd name="connsiteY3" fmla="*/ 593337 h 3470041"/>
              <a:gd name="connsiteX4" fmla="*/ 7012761 w 7019391"/>
              <a:gd name="connsiteY4" fmla="*/ 2892567 h 3470041"/>
              <a:gd name="connsiteX5" fmla="*/ 6437937 w 7019391"/>
              <a:gd name="connsiteY5" fmla="*/ 3467391 h 3470041"/>
              <a:gd name="connsiteX6" fmla="*/ 580498 w 7019391"/>
              <a:gd name="connsiteY6" fmla="*/ 3467391 h 3470041"/>
              <a:gd name="connsiteX7" fmla="*/ 5674 w 7019391"/>
              <a:gd name="connsiteY7" fmla="*/ 2892567 h 3470041"/>
              <a:gd name="connsiteX8" fmla="*/ 5674 w 7019391"/>
              <a:gd name="connsiteY8" fmla="*/ 307010 h 3470041"/>
              <a:gd name="connsiteX0" fmla="*/ 5674 w 7019391"/>
              <a:gd name="connsiteY0" fmla="*/ 574824 h 3470001"/>
              <a:gd name="connsiteX1" fmla="*/ 257225 w 7019391"/>
              <a:gd name="connsiteY1" fmla="*/ 0 h 3470001"/>
              <a:gd name="connsiteX2" fmla="*/ 6437937 w 7019391"/>
              <a:gd name="connsiteY2" fmla="*/ 18473 h 3470001"/>
              <a:gd name="connsiteX3" fmla="*/ 7012761 w 7019391"/>
              <a:gd name="connsiteY3" fmla="*/ 593297 h 3470001"/>
              <a:gd name="connsiteX4" fmla="*/ 7012761 w 7019391"/>
              <a:gd name="connsiteY4" fmla="*/ 2892527 h 3470001"/>
              <a:gd name="connsiteX5" fmla="*/ 6437937 w 7019391"/>
              <a:gd name="connsiteY5" fmla="*/ 3467351 h 3470001"/>
              <a:gd name="connsiteX6" fmla="*/ 580498 w 7019391"/>
              <a:gd name="connsiteY6" fmla="*/ 3467351 h 3470001"/>
              <a:gd name="connsiteX7" fmla="*/ 5674 w 7019391"/>
              <a:gd name="connsiteY7" fmla="*/ 2892527 h 3470001"/>
              <a:gd name="connsiteX8" fmla="*/ 5674 w 7019391"/>
              <a:gd name="connsiteY8" fmla="*/ 574824 h 3470001"/>
              <a:gd name="connsiteX0" fmla="*/ 0 w 7013717"/>
              <a:gd name="connsiteY0" fmla="*/ 574824 h 3470001"/>
              <a:gd name="connsiteX1" fmla="*/ 445514 w 7013717"/>
              <a:gd name="connsiteY1" fmla="*/ 0 h 3470001"/>
              <a:gd name="connsiteX2" fmla="*/ 6432263 w 7013717"/>
              <a:gd name="connsiteY2" fmla="*/ 18473 h 3470001"/>
              <a:gd name="connsiteX3" fmla="*/ 7007087 w 7013717"/>
              <a:gd name="connsiteY3" fmla="*/ 593297 h 3470001"/>
              <a:gd name="connsiteX4" fmla="*/ 7007087 w 7013717"/>
              <a:gd name="connsiteY4" fmla="*/ 2892527 h 3470001"/>
              <a:gd name="connsiteX5" fmla="*/ 6432263 w 7013717"/>
              <a:gd name="connsiteY5" fmla="*/ 3467351 h 3470001"/>
              <a:gd name="connsiteX6" fmla="*/ 574824 w 7013717"/>
              <a:gd name="connsiteY6" fmla="*/ 3467351 h 3470001"/>
              <a:gd name="connsiteX7" fmla="*/ 0 w 7013717"/>
              <a:gd name="connsiteY7" fmla="*/ 2892527 h 3470001"/>
              <a:gd name="connsiteX8" fmla="*/ 0 w 7013717"/>
              <a:gd name="connsiteY8" fmla="*/ 574824 h 3470001"/>
              <a:gd name="connsiteX0" fmla="*/ 9218 w 7022935"/>
              <a:gd name="connsiteY0" fmla="*/ 574824 h 3470001"/>
              <a:gd name="connsiteX1" fmla="*/ 454732 w 7022935"/>
              <a:gd name="connsiteY1" fmla="*/ 0 h 3470001"/>
              <a:gd name="connsiteX2" fmla="*/ 6441481 w 7022935"/>
              <a:gd name="connsiteY2" fmla="*/ 18473 h 3470001"/>
              <a:gd name="connsiteX3" fmla="*/ 7016305 w 7022935"/>
              <a:gd name="connsiteY3" fmla="*/ 593297 h 3470001"/>
              <a:gd name="connsiteX4" fmla="*/ 7016305 w 7022935"/>
              <a:gd name="connsiteY4" fmla="*/ 2892527 h 3470001"/>
              <a:gd name="connsiteX5" fmla="*/ 6441481 w 7022935"/>
              <a:gd name="connsiteY5" fmla="*/ 3467351 h 3470001"/>
              <a:gd name="connsiteX6" fmla="*/ 584042 w 7022935"/>
              <a:gd name="connsiteY6" fmla="*/ 3467351 h 3470001"/>
              <a:gd name="connsiteX7" fmla="*/ 9218 w 7022935"/>
              <a:gd name="connsiteY7" fmla="*/ 2892527 h 3470001"/>
              <a:gd name="connsiteX8" fmla="*/ 9218 w 7022935"/>
              <a:gd name="connsiteY8" fmla="*/ 574824 h 3470001"/>
              <a:gd name="connsiteX0" fmla="*/ 9218 w 7022935"/>
              <a:gd name="connsiteY0" fmla="*/ 574824 h 3470001"/>
              <a:gd name="connsiteX1" fmla="*/ 454732 w 7022935"/>
              <a:gd name="connsiteY1" fmla="*/ 0 h 3470001"/>
              <a:gd name="connsiteX2" fmla="*/ 6441481 w 7022935"/>
              <a:gd name="connsiteY2" fmla="*/ 18473 h 3470001"/>
              <a:gd name="connsiteX3" fmla="*/ 7016305 w 7022935"/>
              <a:gd name="connsiteY3" fmla="*/ 593297 h 3470001"/>
              <a:gd name="connsiteX4" fmla="*/ 7016305 w 7022935"/>
              <a:gd name="connsiteY4" fmla="*/ 2892527 h 3470001"/>
              <a:gd name="connsiteX5" fmla="*/ 6441481 w 7022935"/>
              <a:gd name="connsiteY5" fmla="*/ 3467351 h 3470001"/>
              <a:gd name="connsiteX6" fmla="*/ 584042 w 7022935"/>
              <a:gd name="connsiteY6" fmla="*/ 3467351 h 3470001"/>
              <a:gd name="connsiteX7" fmla="*/ 9218 w 7022935"/>
              <a:gd name="connsiteY7" fmla="*/ 2892527 h 3470001"/>
              <a:gd name="connsiteX8" fmla="*/ 9218 w 7022935"/>
              <a:gd name="connsiteY8" fmla="*/ 574824 h 3470001"/>
              <a:gd name="connsiteX0" fmla="*/ 5183 w 7018900"/>
              <a:gd name="connsiteY0" fmla="*/ 574824 h 3470001"/>
              <a:gd name="connsiteX1" fmla="*/ 450697 w 7018900"/>
              <a:gd name="connsiteY1" fmla="*/ 0 h 3470001"/>
              <a:gd name="connsiteX2" fmla="*/ 6437446 w 7018900"/>
              <a:gd name="connsiteY2" fmla="*/ 18473 h 3470001"/>
              <a:gd name="connsiteX3" fmla="*/ 7012270 w 7018900"/>
              <a:gd name="connsiteY3" fmla="*/ 593297 h 3470001"/>
              <a:gd name="connsiteX4" fmla="*/ 7012270 w 7018900"/>
              <a:gd name="connsiteY4" fmla="*/ 2892527 h 3470001"/>
              <a:gd name="connsiteX5" fmla="*/ 6437446 w 7018900"/>
              <a:gd name="connsiteY5" fmla="*/ 3467351 h 3470001"/>
              <a:gd name="connsiteX6" fmla="*/ 580007 w 7018900"/>
              <a:gd name="connsiteY6" fmla="*/ 3467351 h 3470001"/>
              <a:gd name="connsiteX7" fmla="*/ 5183 w 7018900"/>
              <a:gd name="connsiteY7" fmla="*/ 2892527 h 3470001"/>
              <a:gd name="connsiteX8" fmla="*/ 5183 w 7018900"/>
              <a:gd name="connsiteY8" fmla="*/ 574824 h 34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18900" h="3470001">
                <a:moveTo>
                  <a:pt x="5183" y="574824"/>
                </a:moveTo>
                <a:cubicBezTo>
                  <a:pt x="14419" y="-10497"/>
                  <a:pt x="-106916" y="9237"/>
                  <a:pt x="450697" y="0"/>
                </a:cubicBezTo>
                <a:lnTo>
                  <a:pt x="6437446" y="18473"/>
                </a:lnTo>
                <a:cubicBezTo>
                  <a:pt x="7059713" y="18473"/>
                  <a:pt x="6993797" y="-19733"/>
                  <a:pt x="7012270" y="593297"/>
                </a:cubicBezTo>
                <a:lnTo>
                  <a:pt x="7012270" y="2892527"/>
                </a:lnTo>
                <a:cubicBezTo>
                  <a:pt x="7039979" y="3542503"/>
                  <a:pt x="7004294" y="3467351"/>
                  <a:pt x="6437446" y="3467351"/>
                </a:cubicBezTo>
                <a:lnTo>
                  <a:pt x="580007" y="3467351"/>
                </a:lnTo>
                <a:cubicBezTo>
                  <a:pt x="-51496" y="3458115"/>
                  <a:pt x="14419" y="3514793"/>
                  <a:pt x="5183" y="2892527"/>
                </a:cubicBezTo>
                <a:lnTo>
                  <a:pt x="5183" y="574824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16BC03-8166-4D2C-B998-AE62CEC51CC5}"/>
              </a:ext>
            </a:extLst>
          </p:cNvPr>
          <p:cNvCxnSpPr>
            <a:cxnSpLocks/>
          </p:cNvCxnSpPr>
          <p:nvPr/>
        </p:nvCxnSpPr>
        <p:spPr>
          <a:xfrm>
            <a:off x="10048461" y="2728291"/>
            <a:ext cx="66572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509151-A571-4F65-AF1E-E0CFA804F613}"/>
              </a:ext>
            </a:extLst>
          </p:cNvPr>
          <p:cNvSpPr txBox="1"/>
          <p:nvPr/>
        </p:nvSpPr>
        <p:spPr>
          <a:xfrm>
            <a:off x="10714182" y="2266626"/>
            <a:ext cx="125929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Stat command result</a:t>
            </a:r>
          </a:p>
        </p:txBody>
      </p:sp>
    </p:spTree>
    <p:extLst>
      <p:ext uri="{BB962C8B-B14F-4D97-AF65-F5344CB8AC3E}">
        <p14:creationId xmlns:p14="http://schemas.microsoft.com/office/powerpoint/2010/main" val="303779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Duy Nhat Tan</dc:creator>
  <cp:lastModifiedBy>Phan Duy Nhat Tan</cp:lastModifiedBy>
  <cp:revision>1</cp:revision>
  <dcterms:created xsi:type="dcterms:W3CDTF">2019-04-02T22:14:30Z</dcterms:created>
  <dcterms:modified xsi:type="dcterms:W3CDTF">2019-04-02T22:22:32Z</dcterms:modified>
</cp:coreProperties>
</file>