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C3B3FF"/>
    <a:srgbClr val="DCB7FB"/>
    <a:srgbClr val="CE9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10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1AA2-E195-4336-98C2-DC31644EF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F972B-9822-4ADC-9908-FF375E401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99F68-CEEC-4489-A507-DECA2C64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AE08-6640-4518-BAE2-41E6AF413B8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65466-F1AF-46A9-832E-B0D81C18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4EC57-78F7-4403-ACEB-78C1EC13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4FA-A90B-47C3-ABC9-740712895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991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A26D-BC9B-4719-9C3E-BC16E3A5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BDD31-21BD-48EA-B025-29B8BAADC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BFB94-E9FD-442F-8921-23ECD963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AE08-6640-4518-BAE2-41E6AF413B8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A16B2-17AD-496F-A163-6B0571DB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C55B7-8E7D-4855-A24C-13B18847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4FA-A90B-47C3-ABC9-740712895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849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35BE4B-EA43-4F11-AFED-AF9F3C41F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42856-7433-4A98-963E-1497F94D9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7F96-18C6-44B8-B75C-BC62C883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AE08-6640-4518-BAE2-41E6AF413B8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5C514-1126-4E99-B456-0B6D70DAB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69C8A-72CE-4068-8B0D-EE4D933F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4FA-A90B-47C3-ABC9-740712895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540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B4D1-B3E3-4823-8A02-B93B95A9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515E7-9AFE-4271-BCE6-4251D9BEE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4C236-DBA8-487E-8D24-BD8DEF4D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AE08-6640-4518-BAE2-41E6AF413B8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D75AD-5038-4F56-81A4-88FC5B14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B03FF-E1D5-4CA9-9233-B528B959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4FA-A90B-47C3-ABC9-740712895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349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05CD-1559-4D4D-888E-6A191437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26D9B-A7D0-417C-B563-652FDE867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6646F-B7D1-402E-B4A3-DFAD79EF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AE08-6640-4518-BAE2-41E6AF413B8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815EC-437C-4A7C-A5C3-DE4686E6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5A15E-8D3E-4A5F-A09D-23ADD8FE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4FA-A90B-47C3-ABC9-740712895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190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0BF2-12B7-4668-B864-E9413E1F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5F3BF-1FB2-4B61-8DF1-8DEEA276C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75CF5-747D-45F4-B383-A7A8E369E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11695-8F7E-48D5-BDE5-9FA914F9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AE08-6640-4518-BAE2-41E6AF413B8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3375A-496F-4DD5-8E90-7D7414CD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D3FE0-33E9-4EC9-A93A-91833321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4FA-A90B-47C3-ABC9-740712895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011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4B20-6983-46E6-A1A4-AF9E99215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115C8-576B-4B41-AC78-FD2CD5F8F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E1246-4477-4755-AE92-3F8C13D1D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3146C-72C4-47ED-83C2-FDFC5042A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05CDF4-B070-4F1C-B287-C2DA6EA71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E8E4D7-409C-47C0-832C-1D835189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AE08-6640-4518-BAE2-41E6AF413B8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08B70-19E8-4E53-BE79-F066675D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811A8-7E88-410A-BDD3-68D6C4ED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4FA-A90B-47C3-ABC9-740712895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186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39C6-BB7D-4C40-A4F4-38985944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06EA4-3129-42B5-9F6B-B3793A0C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AE08-6640-4518-BAE2-41E6AF413B8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464C8-CABC-457D-89B9-BB327ACD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F1993-7823-48EA-A94D-2E1E339A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4FA-A90B-47C3-ABC9-740712895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918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7E005B-B199-4EF3-AD77-EF950DEF1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AE08-6640-4518-BAE2-41E6AF413B8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43573-21C2-4D73-AB13-2BA9B14D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6A413-035D-4CAF-9183-29F95D46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4FA-A90B-47C3-ABC9-740712895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901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C20C-D025-41D2-8F56-D461B738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B3A2-E7AF-47AA-98BA-606C22026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5BBC7-4C50-4EE3-BC82-D022D1EDB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9EB62-615E-4874-8741-501BD0F8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AE08-6640-4518-BAE2-41E6AF413B8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AD42A-1556-4125-BCE2-D6297B1C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EFAF6-D013-407F-B7BC-F8758EF2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4FA-A90B-47C3-ABC9-740712895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633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ACB1-9E79-489F-B785-B5AED8C55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3711C-11B9-44E8-8291-29E13BE27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33727-03A0-40D9-A465-A06C6446F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D6714-22A7-4913-994E-786BBB4A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AE08-6640-4518-BAE2-41E6AF413B8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369B7-CD9F-4D19-8745-CF9DB56F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FD263-AFDF-4C90-8895-16C9A165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4FA-A90B-47C3-ABC9-740712895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153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6536C-0824-46C4-B6C4-6A0B8896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4957A-A593-4363-86B0-0C9F4D58E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E4119-84BA-48C7-86C5-95DCA052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6AE08-6640-4518-BAE2-41E6AF413B8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04F64-2027-41CA-8545-7BE6B8BBD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BCD0D-9190-46FA-BB10-F9C74D09F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564FA-A90B-47C3-ABC9-740712895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494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ctor">
            <a:extLst>
              <a:ext uri="{FF2B5EF4-FFF2-40B4-BE49-F238E27FC236}">
                <a16:creationId xmlns:a16="http://schemas.microsoft.com/office/drawing/2014/main" id="{BB211B0D-B15F-4A8C-B098-FDEFBF81501C}"/>
              </a:ext>
            </a:extLst>
          </p:cNvPr>
          <p:cNvGrpSpPr/>
          <p:nvPr/>
        </p:nvGrpSpPr>
        <p:grpSpPr>
          <a:xfrm>
            <a:off x="-1090819" y="236564"/>
            <a:ext cx="324036" cy="573410"/>
            <a:chOff x="3239901" y="4149080"/>
            <a:chExt cx="648072" cy="1146820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92670BE-BD9D-496D-9604-AC4A461C1619}"/>
                </a:ext>
              </a:extLst>
            </p:cNvPr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90FECC8-326C-4DEA-A7B8-62036A74CCF5}"/>
                </a:ext>
              </a:extLst>
            </p:cNvPr>
            <p:cNvCxnSpPr>
              <a:stCxn id="5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5A6459F1-B5F1-4C79-9134-A7C2BB1711EF}"/>
                </a:ext>
              </a:extLst>
            </p:cNvPr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97D29A9-5E0B-415A-B86C-F7D0EC507F46}"/>
                </a:ext>
              </a:extLst>
            </p:cNvPr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1B2607-9822-4211-B8F0-28F0DBA5EF2D}"/>
              </a:ext>
            </a:extLst>
          </p:cNvPr>
          <p:cNvCxnSpPr>
            <a:cxnSpLocks/>
          </p:cNvCxnSpPr>
          <p:nvPr/>
        </p:nvCxnSpPr>
        <p:spPr>
          <a:xfrm>
            <a:off x="-928801" y="802836"/>
            <a:ext cx="0" cy="772394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65">
            <a:extLst>
              <a:ext uri="{FF2B5EF4-FFF2-40B4-BE49-F238E27FC236}">
                <a16:creationId xmlns:a16="http://schemas.microsoft.com/office/drawing/2014/main" id="{37A5C7FB-6E71-4EDB-A7F6-019B440D3F74}"/>
              </a:ext>
            </a:extLst>
          </p:cNvPr>
          <p:cNvSpPr/>
          <p:nvPr/>
        </p:nvSpPr>
        <p:spPr>
          <a:xfrm>
            <a:off x="-76200" y="400050"/>
            <a:ext cx="1762287" cy="8955217"/>
          </a:xfrm>
          <a:prstGeom prst="roundRect">
            <a:avLst>
              <a:gd name="adj" fmla="val 348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B050"/>
                </a:solidFill>
              </a:rPr>
              <a:t>UI</a:t>
            </a:r>
            <a:endParaRPr lang="en-SG" sz="1200" b="1" dirty="0">
              <a:solidFill>
                <a:srgbClr val="00B050"/>
              </a:solidFill>
            </a:endParaRPr>
          </a:p>
        </p:txBody>
      </p:sp>
      <p:sp>
        <p:nvSpPr>
          <p:cNvPr id="73" name="Rectangle 65">
            <a:extLst>
              <a:ext uri="{FF2B5EF4-FFF2-40B4-BE49-F238E27FC236}">
                <a16:creationId xmlns:a16="http://schemas.microsoft.com/office/drawing/2014/main" id="{45CD46E7-77E6-4B6E-96DD-D0F207E0E312}"/>
              </a:ext>
            </a:extLst>
          </p:cNvPr>
          <p:cNvSpPr/>
          <p:nvPr/>
        </p:nvSpPr>
        <p:spPr>
          <a:xfrm>
            <a:off x="1762406" y="380579"/>
            <a:ext cx="9220806" cy="895521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74" name="Rectangle 62">
            <a:extLst>
              <a:ext uri="{FF2B5EF4-FFF2-40B4-BE49-F238E27FC236}">
                <a16:creationId xmlns:a16="http://schemas.microsoft.com/office/drawing/2014/main" id="{D5B2DCB2-A946-4BA3-9F96-B0C9AAFC8BB0}"/>
              </a:ext>
            </a:extLst>
          </p:cNvPr>
          <p:cNvSpPr/>
          <p:nvPr/>
        </p:nvSpPr>
        <p:spPr>
          <a:xfrm>
            <a:off x="2330945" y="76192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7C4AF46-E20B-44B8-B854-0AB1D95BC7C9}"/>
              </a:ext>
            </a:extLst>
          </p:cNvPr>
          <p:cNvCxnSpPr>
            <a:cxnSpLocks/>
          </p:cNvCxnSpPr>
          <p:nvPr/>
        </p:nvCxnSpPr>
        <p:spPr>
          <a:xfrm>
            <a:off x="3058759" y="1125599"/>
            <a:ext cx="0" cy="701637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704EB931-F576-4247-BA22-7DB7D5835450}"/>
              </a:ext>
            </a:extLst>
          </p:cNvPr>
          <p:cNvSpPr/>
          <p:nvPr/>
        </p:nvSpPr>
        <p:spPr>
          <a:xfrm>
            <a:off x="2989723" y="1476292"/>
            <a:ext cx="149427" cy="652661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7" name="Rectangle 62">
            <a:extLst>
              <a:ext uri="{FF2B5EF4-FFF2-40B4-BE49-F238E27FC236}">
                <a16:creationId xmlns:a16="http://schemas.microsoft.com/office/drawing/2014/main" id="{6547FD8C-E249-4D94-947A-6080E5087B00}"/>
              </a:ext>
            </a:extLst>
          </p:cNvPr>
          <p:cNvSpPr/>
          <p:nvPr/>
        </p:nvSpPr>
        <p:spPr>
          <a:xfrm>
            <a:off x="5127844" y="641004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C993E10-ED39-4A23-8499-A661A1BFFB89}"/>
              </a:ext>
            </a:extLst>
          </p:cNvPr>
          <p:cNvCxnSpPr>
            <a:cxnSpLocks/>
          </p:cNvCxnSpPr>
          <p:nvPr/>
        </p:nvCxnSpPr>
        <p:spPr>
          <a:xfrm>
            <a:off x="5741243" y="1125599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74AF65EB-B7DF-475F-BDA4-661CEE8E28FB}"/>
              </a:ext>
            </a:extLst>
          </p:cNvPr>
          <p:cNvSpPr/>
          <p:nvPr/>
        </p:nvSpPr>
        <p:spPr>
          <a:xfrm>
            <a:off x="5669236" y="1583792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FBE30FA-8214-4972-8A93-3B798178B1A2}"/>
              </a:ext>
            </a:extLst>
          </p:cNvPr>
          <p:cNvCxnSpPr>
            <a:cxnSpLocks/>
          </p:cNvCxnSpPr>
          <p:nvPr/>
        </p:nvCxnSpPr>
        <p:spPr>
          <a:xfrm>
            <a:off x="873553" y="1476293"/>
            <a:ext cx="211617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34E96D7-063B-46E1-9AD8-158B7E502327}"/>
              </a:ext>
            </a:extLst>
          </p:cNvPr>
          <p:cNvSpPr txBox="1"/>
          <p:nvPr/>
        </p:nvSpPr>
        <p:spPr>
          <a:xfrm>
            <a:off x="1317380" y="1208582"/>
            <a:ext cx="159336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execute(“randomize”)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A83570F-5C79-4686-83D7-D5AA8B6E2A21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3139150" y="2351582"/>
            <a:ext cx="26072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262C8EE-C3AB-4B81-BCF6-6925B0577DE8}"/>
              </a:ext>
            </a:extLst>
          </p:cNvPr>
          <p:cNvCxnSpPr>
            <a:cxnSpLocks/>
          </p:cNvCxnSpPr>
          <p:nvPr/>
        </p:nvCxnSpPr>
        <p:spPr>
          <a:xfrm>
            <a:off x="912442" y="4737622"/>
            <a:ext cx="2023163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7FD4958-A6B2-4574-B352-67578B2567AF}"/>
              </a:ext>
            </a:extLst>
          </p:cNvPr>
          <p:cNvSpPr txBox="1"/>
          <p:nvPr/>
        </p:nvSpPr>
        <p:spPr>
          <a:xfrm>
            <a:off x="3257681" y="1324132"/>
            <a:ext cx="219202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(“randomize”)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94624EE-2628-4701-9CE9-966CD7F7E507}"/>
              </a:ext>
            </a:extLst>
          </p:cNvPr>
          <p:cNvSpPr txBox="1"/>
          <p:nvPr/>
        </p:nvSpPr>
        <p:spPr>
          <a:xfrm>
            <a:off x="-262660" y="787274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F1CEA2D-5900-4A2B-9C67-0EB1FA5E067B}"/>
              </a:ext>
            </a:extLst>
          </p:cNvPr>
          <p:cNvSpPr txBox="1"/>
          <p:nvPr/>
        </p:nvSpPr>
        <p:spPr>
          <a:xfrm>
            <a:off x="4182118" y="2123775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204FBB4-0CDA-4B12-AFE1-9D165BBA014D}"/>
              </a:ext>
            </a:extLst>
          </p:cNvPr>
          <p:cNvCxnSpPr>
            <a:cxnSpLocks/>
          </p:cNvCxnSpPr>
          <p:nvPr/>
        </p:nvCxnSpPr>
        <p:spPr>
          <a:xfrm>
            <a:off x="3156045" y="1581900"/>
            <a:ext cx="245467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62">
            <a:extLst>
              <a:ext uri="{FF2B5EF4-FFF2-40B4-BE49-F238E27FC236}">
                <a16:creationId xmlns:a16="http://schemas.microsoft.com/office/drawing/2014/main" id="{C22BDDDA-C011-45EF-A458-833E24DCF893}"/>
              </a:ext>
            </a:extLst>
          </p:cNvPr>
          <p:cNvSpPr/>
          <p:nvPr/>
        </p:nvSpPr>
        <p:spPr>
          <a:xfrm>
            <a:off x="91759" y="689685"/>
            <a:ext cx="145562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MainWindow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E80E716-734B-400D-B96A-7B2D2776F482}"/>
              </a:ext>
            </a:extLst>
          </p:cNvPr>
          <p:cNvSpPr/>
          <p:nvPr/>
        </p:nvSpPr>
        <p:spPr>
          <a:xfrm>
            <a:off x="743253" y="1262231"/>
            <a:ext cx="169189" cy="693879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2083679-1430-404D-86C8-4303795DA2FE}"/>
              </a:ext>
            </a:extLst>
          </p:cNvPr>
          <p:cNvCxnSpPr>
            <a:cxnSpLocks/>
          </p:cNvCxnSpPr>
          <p:nvPr/>
        </p:nvCxnSpPr>
        <p:spPr>
          <a:xfrm>
            <a:off x="819573" y="1036445"/>
            <a:ext cx="0" cy="7490335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4EFBAE2-10F8-4B0F-B537-CA454F781225}"/>
              </a:ext>
            </a:extLst>
          </p:cNvPr>
          <p:cNvCxnSpPr>
            <a:cxnSpLocks/>
          </p:cNvCxnSpPr>
          <p:nvPr/>
        </p:nvCxnSpPr>
        <p:spPr>
          <a:xfrm>
            <a:off x="-681592" y="1279144"/>
            <a:ext cx="142484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981E418-6CF2-4B2C-9FD1-2F00AF2F2C41}"/>
              </a:ext>
            </a:extLst>
          </p:cNvPr>
          <p:cNvSpPr txBox="1"/>
          <p:nvPr/>
        </p:nvSpPr>
        <p:spPr>
          <a:xfrm>
            <a:off x="-782634" y="1027210"/>
            <a:ext cx="7938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/>
              <a:t>randomize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620DFC4-8A64-42CF-A98E-892B307DD75A}"/>
              </a:ext>
            </a:extLst>
          </p:cNvPr>
          <p:cNvCxnSpPr>
            <a:cxnSpLocks/>
          </p:cNvCxnSpPr>
          <p:nvPr/>
        </p:nvCxnSpPr>
        <p:spPr>
          <a:xfrm>
            <a:off x="-928826" y="8141970"/>
            <a:ext cx="167207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9346EBCE-A323-4FD5-8A45-7BD67EEAD1D2}"/>
              </a:ext>
            </a:extLst>
          </p:cNvPr>
          <p:cNvSpPr txBox="1"/>
          <p:nvPr/>
        </p:nvSpPr>
        <p:spPr>
          <a:xfrm>
            <a:off x="5595418" y="242391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x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F8CA581-977E-47F7-9838-6EDED3880F70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5823644" y="1733845"/>
            <a:ext cx="17795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2FF8AFC-AFE0-49EF-9695-3DCE08F6FBEA}"/>
              </a:ext>
            </a:extLst>
          </p:cNvPr>
          <p:cNvCxnSpPr>
            <a:cxnSpLocks/>
            <a:endCxn id="129" idx="2"/>
          </p:cNvCxnSpPr>
          <p:nvPr/>
        </p:nvCxnSpPr>
        <p:spPr>
          <a:xfrm>
            <a:off x="5823644" y="2092755"/>
            <a:ext cx="235460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7F95915-1C97-493F-BA4D-B2F6C374E394}"/>
              </a:ext>
            </a:extLst>
          </p:cNvPr>
          <p:cNvGrpSpPr/>
          <p:nvPr/>
        </p:nvGrpSpPr>
        <p:grpSpPr>
          <a:xfrm>
            <a:off x="7603209" y="1500003"/>
            <a:ext cx="1219200" cy="592752"/>
            <a:chOff x="6629490" y="1500003"/>
            <a:chExt cx="1219200" cy="592752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D848CA5-9F37-4D56-8B6A-F2FE75B4FDB2}"/>
                </a:ext>
              </a:extLst>
            </p:cNvPr>
            <p:cNvSpPr/>
            <p:nvPr/>
          </p:nvSpPr>
          <p:spPr>
            <a:xfrm>
              <a:off x="7127329" y="1716404"/>
              <a:ext cx="154408" cy="37635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26" name="Rectangle 62">
              <a:extLst>
                <a:ext uri="{FF2B5EF4-FFF2-40B4-BE49-F238E27FC236}">
                  <a16:creationId xmlns:a16="http://schemas.microsoft.com/office/drawing/2014/main" id="{214906AA-6608-4416-8813-B300C904BB7A}"/>
                </a:ext>
              </a:extLst>
            </p:cNvPr>
            <p:cNvSpPr/>
            <p:nvPr/>
          </p:nvSpPr>
          <p:spPr>
            <a:xfrm>
              <a:off x="6629490" y="1500003"/>
              <a:ext cx="1219200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RandomizeCommand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06429735-F83C-4229-A24B-008FE883ACDF}"/>
              </a:ext>
            </a:extLst>
          </p:cNvPr>
          <p:cNvSpPr txBox="1"/>
          <p:nvPr/>
        </p:nvSpPr>
        <p:spPr>
          <a:xfrm>
            <a:off x="5310551" y="1489319"/>
            <a:ext cx="219202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RandomizeCommand</a:t>
            </a:r>
            <a:endParaRPr 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1386E85-11F3-4DD1-95F9-4DC0D79B27FA}"/>
              </a:ext>
            </a:extLst>
          </p:cNvPr>
          <p:cNvSpPr txBox="1"/>
          <p:nvPr/>
        </p:nvSpPr>
        <p:spPr>
          <a:xfrm>
            <a:off x="5011731" y="2843175"/>
            <a:ext cx="7466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74A5335-5BEE-4E5F-9C4F-914B73CF7C32}"/>
              </a:ext>
            </a:extLst>
          </p:cNvPr>
          <p:cNvCxnSpPr>
            <a:cxnSpLocks/>
          </p:cNvCxnSpPr>
          <p:nvPr/>
        </p:nvCxnSpPr>
        <p:spPr>
          <a:xfrm>
            <a:off x="3183255" y="3106958"/>
            <a:ext cx="488632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4B8ABBC-9B58-46D8-B0E4-36B83BCB90D0}"/>
              </a:ext>
            </a:extLst>
          </p:cNvPr>
          <p:cNvCxnSpPr>
            <a:cxnSpLocks/>
          </p:cNvCxnSpPr>
          <p:nvPr/>
        </p:nvCxnSpPr>
        <p:spPr>
          <a:xfrm>
            <a:off x="8178252" y="2051757"/>
            <a:ext cx="0" cy="589426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7280346-E1EF-47CF-814E-5AD2A4F29B0B}"/>
              </a:ext>
            </a:extLst>
          </p:cNvPr>
          <p:cNvSpPr/>
          <p:nvPr/>
        </p:nvSpPr>
        <p:spPr>
          <a:xfrm>
            <a:off x="8099749" y="3104046"/>
            <a:ext cx="154408" cy="45515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53" name="Rectangle 65">
            <a:extLst>
              <a:ext uri="{FF2B5EF4-FFF2-40B4-BE49-F238E27FC236}">
                <a16:creationId xmlns:a16="http://schemas.microsoft.com/office/drawing/2014/main" id="{B0833745-A13B-455F-BC5E-7EE21CF7097E}"/>
              </a:ext>
            </a:extLst>
          </p:cNvPr>
          <p:cNvSpPr/>
          <p:nvPr/>
        </p:nvSpPr>
        <p:spPr>
          <a:xfrm>
            <a:off x="11060008" y="380580"/>
            <a:ext cx="3501812" cy="9140942"/>
          </a:xfrm>
          <a:prstGeom prst="roundRect">
            <a:avLst>
              <a:gd name="adj" fmla="val 3484"/>
            </a:avLst>
          </a:prstGeom>
          <a:solidFill>
            <a:srgbClr val="C3B3FF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56" name="Rectangle 62">
            <a:extLst>
              <a:ext uri="{FF2B5EF4-FFF2-40B4-BE49-F238E27FC236}">
                <a16:creationId xmlns:a16="http://schemas.microsoft.com/office/drawing/2014/main" id="{0602C17C-A232-4419-BAEE-FA9A407AA562}"/>
              </a:ext>
            </a:extLst>
          </p:cNvPr>
          <p:cNvSpPr/>
          <p:nvPr/>
        </p:nvSpPr>
        <p:spPr>
          <a:xfrm>
            <a:off x="12745618" y="2391158"/>
            <a:ext cx="1547733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D655139C-1ADB-4B55-981E-EC1656CF7FB0}"/>
              </a:ext>
            </a:extLst>
          </p:cNvPr>
          <p:cNvCxnSpPr>
            <a:cxnSpLocks/>
          </p:cNvCxnSpPr>
          <p:nvPr/>
        </p:nvCxnSpPr>
        <p:spPr>
          <a:xfrm>
            <a:off x="13492055" y="2639590"/>
            <a:ext cx="0" cy="468718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17768AB-3595-46B3-AE83-914E6BDB0431}"/>
              </a:ext>
            </a:extLst>
          </p:cNvPr>
          <p:cNvSpPr/>
          <p:nvPr/>
        </p:nvSpPr>
        <p:spPr>
          <a:xfrm>
            <a:off x="13399956" y="3243285"/>
            <a:ext cx="168896" cy="256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F44E7B4-185E-447D-981A-94DCC1E8B649}"/>
              </a:ext>
            </a:extLst>
          </p:cNvPr>
          <p:cNvSpPr txBox="1"/>
          <p:nvPr/>
        </p:nvSpPr>
        <p:spPr>
          <a:xfrm>
            <a:off x="8969280" y="3058619"/>
            <a:ext cx="148263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7030A0"/>
                </a:solidFill>
              </a:rPr>
              <a:t>getFilteredGroupList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FFBABE52-1485-4E61-B322-56C8EB17DED7}"/>
              </a:ext>
            </a:extLst>
          </p:cNvPr>
          <p:cNvCxnSpPr>
            <a:cxnSpLocks/>
          </p:cNvCxnSpPr>
          <p:nvPr/>
        </p:nvCxnSpPr>
        <p:spPr>
          <a:xfrm>
            <a:off x="8263473" y="3281776"/>
            <a:ext cx="508415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2E635D00-F9E9-4891-9948-97E6D1FBD2EE}"/>
              </a:ext>
            </a:extLst>
          </p:cNvPr>
          <p:cNvCxnSpPr>
            <a:cxnSpLocks/>
          </p:cNvCxnSpPr>
          <p:nvPr/>
        </p:nvCxnSpPr>
        <p:spPr>
          <a:xfrm>
            <a:off x="8263473" y="3473240"/>
            <a:ext cx="505968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FCC95233-724B-41CB-A372-D6AB2C342309}"/>
              </a:ext>
            </a:extLst>
          </p:cNvPr>
          <p:cNvSpPr txBox="1"/>
          <p:nvPr/>
        </p:nvSpPr>
        <p:spPr>
          <a:xfrm>
            <a:off x="8976151" y="3740932"/>
            <a:ext cx="170319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7030A0"/>
                </a:solidFill>
              </a:rPr>
              <a:t>getFilteredParticipantList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869B01A-1FD6-4764-9109-035735FBDBE2}"/>
              </a:ext>
            </a:extLst>
          </p:cNvPr>
          <p:cNvCxnSpPr>
            <a:cxnSpLocks/>
          </p:cNvCxnSpPr>
          <p:nvPr/>
        </p:nvCxnSpPr>
        <p:spPr>
          <a:xfrm>
            <a:off x="8270344" y="3964089"/>
            <a:ext cx="507728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539558-8146-4882-B411-791576152B72}"/>
              </a:ext>
            </a:extLst>
          </p:cNvPr>
          <p:cNvCxnSpPr>
            <a:cxnSpLocks/>
          </p:cNvCxnSpPr>
          <p:nvPr/>
        </p:nvCxnSpPr>
        <p:spPr>
          <a:xfrm>
            <a:off x="8252726" y="4113376"/>
            <a:ext cx="507043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B81C392-7FF8-4B09-8BAD-197F04071D06}"/>
              </a:ext>
            </a:extLst>
          </p:cNvPr>
          <p:cNvSpPr/>
          <p:nvPr/>
        </p:nvSpPr>
        <p:spPr>
          <a:xfrm>
            <a:off x="13399956" y="3965351"/>
            <a:ext cx="168896" cy="1837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5F6E1D7-1234-48B3-8C03-D8B5BAB58C2D}"/>
              </a:ext>
            </a:extLst>
          </p:cNvPr>
          <p:cNvSpPr/>
          <p:nvPr/>
        </p:nvSpPr>
        <p:spPr>
          <a:xfrm>
            <a:off x="7191615" y="4379522"/>
            <a:ext cx="2234871" cy="31249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200" dirty="0">
                <a:solidFill>
                  <a:schemeClr val="tx1"/>
                </a:solidFill>
              </a:rPr>
              <a:t>loop [Participant p : participants]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7F23A06-C778-4D22-991E-02E3C4036198}"/>
              </a:ext>
            </a:extLst>
          </p:cNvPr>
          <p:cNvSpPr/>
          <p:nvPr/>
        </p:nvSpPr>
        <p:spPr>
          <a:xfrm>
            <a:off x="7191615" y="5063290"/>
            <a:ext cx="6775843" cy="205760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200" dirty="0">
                <a:solidFill>
                  <a:schemeClr val="tx1"/>
                </a:solidFill>
              </a:rPr>
              <a:t>loop [Participant p : freshmen]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6C5883F-4E52-499F-85BA-F3B0342DA70F}"/>
              </a:ext>
            </a:extLst>
          </p:cNvPr>
          <p:cNvSpPr/>
          <p:nvPr/>
        </p:nvSpPr>
        <p:spPr>
          <a:xfrm>
            <a:off x="8154642" y="5653998"/>
            <a:ext cx="154408" cy="4052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87" name="Curved Connector 12">
            <a:extLst>
              <a:ext uri="{FF2B5EF4-FFF2-40B4-BE49-F238E27FC236}">
                <a16:creationId xmlns:a16="http://schemas.microsoft.com/office/drawing/2014/main" id="{03FC8E64-1183-4BD1-BFFF-AD2C49D316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6912" y="6120647"/>
            <a:ext cx="156923" cy="76200"/>
          </a:xfrm>
          <a:prstGeom prst="curvedConnector4">
            <a:avLst>
              <a:gd name="adj1" fmla="val -21043"/>
              <a:gd name="adj2" fmla="val 40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urved Connector 12">
            <a:extLst>
              <a:ext uri="{FF2B5EF4-FFF2-40B4-BE49-F238E27FC236}">
                <a16:creationId xmlns:a16="http://schemas.microsoft.com/office/drawing/2014/main" id="{2937E295-5C87-43F4-8D54-5C13E9F9493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92489" y="5539800"/>
            <a:ext cx="156923" cy="76200"/>
          </a:xfrm>
          <a:prstGeom prst="curvedConnector4">
            <a:avLst>
              <a:gd name="adj1" fmla="val -21043"/>
              <a:gd name="adj2" fmla="val 40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43E6CA3E-3445-4CE4-8EAD-E4F43795DA37}"/>
              </a:ext>
            </a:extLst>
          </p:cNvPr>
          <p:cNvSpPr txBox="1"/>
          <p:nvPr/>
        </p:nvSpPr>
        <p:spPr>
          <a:xfrm>
            <a:off x="8259017" y="5662142"/>
            <a:ext cx="22840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getParticipantUpdatedGroup</a:t>
            </a:r>
            <a:r>
              <a:rPr lang="en-US" dirty="0"/>
              <a:t>()</a:t>
            </a:r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FB77A06B-3CE2-479C-8186-9093C8C3153D}"/>
              </a:ext>
            </a:extLst>
          </p:cNvPr>
          <p:cNvCxnSpPr>
            <a:cxnSpLocks/>
          </p:cNvCxnSpPr>
          <p:nvPr/>
        </p:nvCxnSpPr>
        <p:spPr>
          <a:xfrm>
            <a:off x="8270344" y="6646329"/>
            <a:ext cx="517514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62AE503D-B0C5-4557-94BB-F913CDA77426}"/>
              </a:ext>
            </a:extLst>
          </p:cNvPr>
          <p:cNvSpPr txBox="1"/>
          <p:nvPr/>
        </p:nvSpPr>
        <p:spPr>
          <a:xfrm>
            <a:off x="8785983" y="6392178"/>
            <a:ext cx="170319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7030A0"/>
                </a:solidFill>
              </a:rPr>
              <a:t>setParticipant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6B0EA872-DF67-4F21-9A9E-FF2C3FFE40E3}"/>
              </a:ext>
            </a:extLst>
          </p:cNvPr>
          <p:cNvSpPr/>
          <p:nvPr/>
        </p:nvSpPr>
        <p:spPr>
          <a:xfrm>
            <a:off x="13399956" y="6646329"/>
            <a:ext cx="168896" cy="1837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4197BD3E-3646-4A86-8D05-CA62A93479E0}"/>
              </a:ext>
            </a:extLst>
          </p:cNvPr>
          <p:cNvCxnSpPr>
            <a:cxnSpLocks/>
          </p:cNvCxnSpPr>
          <p:nvPr/>
        </p:nvCxnSpPr>
        <p:spPr>
          <a:xfrm>
            <a:off x="8263473" y="6816447"/>
            <a:ext cx="511601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4B3C97D-AF32-4319-83BD-17D90788DB5F}"/>
              </a:ext>
            </a:extLst>
          </p:cNvPr>
          <p:cNvSpPr txBox="1"/>
          <p:nvPr/>
        </p:nvSpPr>
        <p:spPr>
          <a:xfrm>
            <a:off x="13350029" y="713213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x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D018DC-0E25-4518-94D6-742CB485D519}"/>
              </a:ext>
            </a:extLst>
          </p:cNvPr>
          <p:cNvSpPr txBox="1"/>
          <p:nvPr/>
        </p:nvSpPr>
        <p:spPr>
          <a:xfrm>
            <a:off x="8034927" y="773703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x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0FAE1F0-3C51-4E09-ADA5-9AA3D2AD3C35}"/>
              </a:ext>
            </a:extLst>
          </p:cNvPr>
          <p:cNvCxnSpPr>
            <a:cxnSpLocks/>
          </p:cNvCxnSpPr>
          <p:nvPr/>
        </p:nvCxnSpPr>
        <p:spPr>
          <a:xfrm>
            <a:off x="3183255" y="7643651"/>
            <a:ext cx="488632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8AB5F6-F2CA-44C6-9635-2D1B2000DDEF}"/>
              </a:ext>
            </a:extLst>
          </p:cNvPr>
          <p:cNvCxnSpPr>
            <a:cxnSpLocks/>
          </p:cNvCxnSpPr>
          <p:nvPr/>
        </p:nvCxnSpPr>
        <p:spPr>
          <a:xfrm>
            <a:off x="935355" y="7979929"/>
            <a:ext cx="200786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863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53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 Wei Zhang</dc:creator>
  <cp:lastModifiedBy>Chan Wei Zhang</cp:lastModifiedBy>
  <cp:revision>9</cp:revision>
  <dcterms:created xsi:type="dcterms:W3CDTF">2019-04-14T13:08:50Z</dcterms:created>
  <dcterms:modified xsi:type="dcterms:W3CDTF">2019-04-14T15:01:55Z</dcterms:modified>
</cp:coreProperties>
</file>