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3" d="100"/>
          <a:sy n="83" d="100"/>
        </p:scale>
        <p:origin x="926" y="8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5">
            <a:extLst>
              <a:ext uri="{FF2B5EF4-FFF2-40B4-BE49-F238E27FC236}">
                <a16:creationId xmlns:a16="http://schemas.microsoft.com/office/drawing/2014/main" id="{742E0959-C5E9-4C25-8EA8-2A1FEC0AECF9}"/>
              </a:ext>
            </a:extLst>
          </p:cNvPr>
          <p:cNvSpPr/>
          <p:nvPr/>
        </p:nvSpPr>
        <p:spPr>
          <a:xfrm>
            <a:off x="-113815" y="394221"/>
            <a:ext cx="1762287" cy="5139885"/>
          </a:xfrm>
          <a:prstGeom prst="roundRect">
            <a:avLst>
              <a:gd name="adj" fmla="val 3484"/>
            </a:avLst>
          </a:prstGeom>
          <a:solidFill>
            <a:schemeClr val="accent3">
              <a:lumMod val="40000"/>
              <a:lumOff val="6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B050"/>
                </a:solidFill>
              </a:rPr>
              <a:t>UI</a:t>
            </a:r>
            <a:endParaRPr lang="en-SG" sz="1200" b="1" dirty="0">
              <a:solidFill>
                <a:srgbClr val="00B050"/>
              </a:solidFill>
            </a:endParaRPr>
          </a:p>
        </p:txBody>
      </p:sp>
      <p:sp>
        <p:nvSpPr>
          <p:cNvPr id="56" name="Rectangle 65"/>
          <p:cNvSpPr/>
          <p:nvPr/>
        </p:nvSpPr>
        <p:spPr>
          <a:xfrm>
            <a:off x="7909342" y="340944"/>
            <a:ext cx="3528846" cy="5193162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1752600" y="381000"/>
            <a:ext cx="6026977" cy="5139884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2330945" y="761928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3058759" y="1125599"/>
            <a:ext cx="0" cy="397980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2989723" y="1476293"/>
            <a:ext cx="149427" cy="326132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4884988" y="641004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5498387" y="1125599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5426380" y="1583792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 flipH="1">
            <a:off x="7048031" y="1831615"/>
            <a:ext cx="1851" cy="176765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973682" y="1831615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873553" y="1476293"/>
            <a:ext cx="2113198" cy="3689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485900" y="120858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execute(“stat”)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583772" y="1730322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691221" y="2702053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556908" y="2096214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3139151" y="2351582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  <a:endCxn id="6" idx="2"/>
          </p:cNvCxnSpPr>
          <p:nvPr/>
        </p:nvCxnSpPr>
        <p:spPr>
          <a:xfrm>
            <a:off x="884604" y="4737622"/>
            <a:ext cx="2179833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974288" y="2949295"/>
            <a:ext cx="148771" cy="4489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5485556" y="3918577"/>
            <a:ext cx="12980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getData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3332989" y="1324132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(“stat”)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759502" y="3150894"/>
            <a:ext cx="91625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isShowChart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-300275" y="460699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9273970" y="3571330"/>
            <a:ext cx="1470216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AddressBook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9941560" y="4156766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TextBox 92"/>
          <p:cNvSpPr txBox="1"/>
          <p:nvPr/>
        </p:nvSpPr>
        <p:spPr>
          <a:xfrm>
            <a:off x="4172592" y="2123775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s</a:t>
            </a:r>
          </a:p>
        </p:txBody>
      </p:sp>
      <p:sp>
        <p:nvSpPr>
          <p:cNvPr id="40" name="Rectangle 62"/>
          <p:cNvSpPr/>
          <p:nvPr/>
        </p:nvSpPr>
        <p:spPr>
          <a:xfrm>
            <a:off x="7972349" y="3254943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8392739" y="3546049"/>
            <a:ext cx="20296" cy="1254551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8298146" y="3919403"/>
            <a:ext cx="168896" cy="7756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3139151" y="4163883"/>
            <a:ext cx="5166649" cy="2711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2"/>
          <p:cNvSpPr/>
          <p:nvPr/>
        </p:nvSpPr>
        <p:spPr>
          <a:xfrm>
            <a:off x="6483776" y="147825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s:Stat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3139151" y="2949296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3156045" y="1581900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3139151" y="3398199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85C6184-7378-4E89-A338-72B1E5056F4F}"/>
              </a:ext>
            </a:extLst>
          </p:cNvPr>
          <p:cNvSpPr txBox="1"/>
          <p:nvPr/>
        </p:nvSpPr>
        <p:spPr>
          <a:xfrm>
            <a:off x="10363200" y="4107630"/>
            <a:ext cx="212078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 err="1">
                <a:solidFill>
                  <a:srgbClr val="7030A0"/>
                </a:solidFill>
              </a:rPr>
              <a:t>generateData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 flipH="1">
            <a:off x="10000208" y="3799003"/>
            <a:ext cx="8870" cy="884102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8629422" y="4029127"/>
            <a:ext cx="1181639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rgbClr val="7030A0"/>
                </a:solidFill>
              </a:rPr>
              <a:t>getData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13" name="Curved Connector 12"/>
          <p:cNvCxnSpPr/>
          <p:nvPr/>
        </p:nvCxnSpPr>
        <p:spPr>
          <a:xfrm rot="16200000" flipH="1">
            <a:off x="9985641" y="4332658"/>
            <a:ext cx="156923" cy="76200"/>
          </a:xfrm>
          <a:prstGeom prst="curvedConnector4">
            <a:avLst>
              <a:gd name="adj1" fmla="val -145677"/>
              <a:gd name="adj2" fmla="val 40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8466575" y="4292296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8460612" y="4544453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3144080" y="4675552"/>
            <a:ext cx="5238514" cy="19544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62">
            <a:extLst>
              <a:ext uri="{FF2B5EF4-FFF2-40B4-BE49-F238E27FC236}">
                <a16:creationId xmlns:a16="http://schemas.microsoft.com/office/drawing/2014/main" id="{D08D373D-FDFF-4516-B102-58B8378282A1}"/>
              </a:ext>
            </a:extLst>
          </p:cNvPr>
          <p:cNvSpPr/>
          <p:nvPr/>
        </p:nvSpPr>
        <p:spPr>
          <a:xfrm>
            <a:off x="54144" y="683856"/>
            <a:ext cx="145562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MainWindow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08755D0-D474-48E5-9F5F-22543782CCAD}"/>
              </a:ext>
            </a:extLst>
          </p:cNvPr>
          <p:cNvSpPr/>
          <p:nvPr/>
        </p:nvSpPr>
        <p:spPr>
          <a:xfrm>
            <a:off x="705638" y="1256403"/>
            <a:ext cx="169189" cy="361301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201C98E-7415-4988-B061-9DA195021AE7}"/>
              </a:ext>
            </a:extLst>
          </p:cNvPr>
          <p:cNvCxnSpPr>
            <a:cxnSpLocks/>
          </p:cNvCxnSpPr>
          <p:nvPr/>
        </p:nvCxnSpPr>
        <p:spPr>
          <a:xfrm>
            <a:off x="781958" y="1030616"/>
            <a:ext cx="9195" cy="4227184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1B84B85-59A2-478F-A519-0424256A397D}"/>
              </a:ext>
            </a:extLst>
          </p:cNvPr>
          <p:cNvCxnSpPr>
            <a:cxnSpLocks/>
          </p:cNvCxnSpPr>
          <p:nvPr/>
        </p:nvCxnSpPr>
        <p:spPr>
          <a:xfrm>
            <a:off x="-719207" y="1273315"/>
            <a:ext cx="142484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16A756E-A280-42E8-AA32-89D0BFEE3556}"/>
              </a:ext>
            </a:extLst>
          </p:cNvPr>
          <p:cNvSpPr txBox="1"/>
          <p:nvPr/>
        </p:nvSpPr>
        <p:spPr>
          <a:xfrm>
            <a:off x="-1586237" y="1021381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/>
              <a:t>stat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F3D602D-B5C7-497F-B159-108E58C9E471}"/>
              </a:ext>
            </a:extLst>
          </p:cNvPr>
          <p:cNvCxnSpPr>
            <a:cxnSpLocks/>
          </p:cNvCxnSpPr>
          <p:nvPr/>
        </p:nvCxnSpPr>
        <p:spPr>
          <a:xfrm>
            <a:off x="860526" y="3618546"/>
            <a:ext cx="212622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10B522B-EDA0-4E01-8C88-75B2FEEEA2A3}"/>
              </a:ext>
            </a:extLst>
          </p:cNvPr>
          <p:cNvSpPr txBox="1"/>
          <p:nvPr/>
        </p:nvSpPr>
        <p:spPr>
          <a:xfrm>
            <a:off x="1887877" y="3339679"/>
            <a:ext cx="91625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isShowChart</a:t>
            </a:r>
            <a:endParaRPr lang="en-US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E85FED4-3705-4351-9D97-78A95D21A25B}"/>
              </a:ext>
            </a:extLst>
          </p:cNvPr>
          <p:cNvCxnSpPr>
            <a:cxnSpLocks/>
          </p:cNvCxnSpPr>
          <p:nvPr/>
        </p:nvCxnSpPr>
        <p:spPr>
          <a:xfrm>
            <a:off x="884604" y="4037688"/>
            <a:ext cx="2113198" cy="3689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D48F92E3-5452-4AB7-B23A-E60CF3814F82}"/>
              </a:ext>
            </a:extLst>
          </p:cNvPr>
          <p:cNvSpPr txBox="1"/>
          <p:nvPr/>
        </p:nvSpPr>
        <p:spPr>
          <a:xfrm>
            <a:off x="1392812" y="375882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err="1">
                <a:solidFill>
                  <a:srgbClr val="0070C0"/>
                </a:solidFill>
              </a:rPr>
              <a:t>updateChart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6B167C0-2AD4-4DBA-95CB-917E28C446AC}"/>
              </a:ext>
            </a:extLst>
          </p:cNvPr>
          <p:cNvCxnSpPr>
            <a:cxnSpLocks/>
          </p:cNvCxnSpPr>
          <p:nvPr/>
        </p:nvCxnSpPr>
        <p:spPr>
          <a:xfrm>
            <a:off x="-609600" y="4869422"/>
            <a:ext cx="131523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</TotalTime>
  <Words>39</Words>
  <Application>Microsoft Office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Phan Duy Nhat Tan</cp:lastModifiedBy>
  <cp:revision>112</cp:revision>
  <dcterms:created xsi:type="dcterms:W3CDTF">2016-07-22T14:33:02Z</dcterms:created>
  <dcterms:modified xsi:type="dcterms:W3CDTF">2019-04-13T17:09:15Z</dcterms:modified>
</cp:coreProperties>
</file>