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5" autoAdjust="0"/>
  </p:normalViewPr>
  <p:slideViewPr>
    <p:cSldViewPr showGuides="1">
      <p:cViewPr varScale="1">
        <p:scale>
          <a:sx n="60" d="100"/>
          <a:sy n="60" d="100"/>
        </p:scale>
        <p:origin x="1388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4208063" y="37347"/>
            <a:ext cx="5803366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1811031" y="118895"/>
            <a:ext cx="5997332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358415" y="44394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630601" y="807611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702609" y="1158305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124017" y="195150"/>
            <a:ext cx="1379320" cy="4385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 </a:t>
            </a:r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800831" y="617320"/>
            <a:ext cx="1" cy="174488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728023" y="1248482"/>
            <a:ext cx="179207" cy="9810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 flipH="1">
            <a:off x="3360522" y="1513626"/>
            <a:ext cx="7596" cy="26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290591" y="1513626"/>
            <a:ext cx="155053" cy="6459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822460" y="116199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686165" y="1274316"/>
            <a:ext cx="19390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execute(“list_f”)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894412" y="1412334"/>
            <a:ext cx="674330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1861" y="238406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1894412" y="2133600"/>
            <a:ext cx="144436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-550209" y="2033594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860561" y="409099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284928" y="2631307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4057517" y="2730340"/>
            <a:ext cx="20119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updateFilteredPersonList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-461808" y="1003756"/>
            <a:ext cx="187083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(“list_f”)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31195" y="3691070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596290" y="384589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497155" y="2362200"/>
            <a:ext cx="2181777" cy="54183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getFilteredPerson</a:t>
            </a:r>
            <a:r>
              <a:rPr lang="en-US" sz="1600" dirty="0">
                <a:solidFill>
                  <a:schemeClr val="bg1"/>
                </a:solidFill>
              </a:rPr>
              <a:t> List&lt;Person&gt;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4207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0" name="Rectangle 62"/>
          <p:cNvSpPr/>
          <p:nvPr/>
        </p:nvSpPr>
        <p:spPr>
          <a:xfrm>
            <a:off x="6551157" y="2009524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6986491" y="2159614"/>
            <a:ext cx="1" cy="222940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887527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3360522" y="2975344"/>
            <a:ext cx="353557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31320" y="415820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2561075" y="613017"/>
            <a:ext cx="1551494" cy="91453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:ListParticipant 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550209" y="2631308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533315" y="1263912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549562" y="3936456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588043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7217129" y="2975344"/>
            <a:ext cx="100224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setPredicate</a:t>
            </a:r>
            <a:r>
              <a:rPr lang="en-US" sz="1200" dirty="0">
                <a:solidFill>
                  <a:srgbClr val="7030A0"/>
                </a:solidFill>
              </a:rPr>
              <a:t>(p)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043991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7043991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3445644" y="3733799"/>
            <a:ext cx="352633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62">
            <a:extLst>
              <a:ext uri="{FF2B5EF4-FFF2-40B4-BE49-F238E27FC236}">
                <a16:creationId xmlns:a16="http://schemas.microsoft.com/office/drawing/2014/main" id="{08A998FE-C4E7-49FA-81FA-CA22112B5148}"/>
              </a:ext>
            </a:extLst>
          </p:cNvPr>
          <p:cNvSpPr/>
          <p:nvPr/>
        </p:nvSpPr>
        <p:spPr>
          <a:xfrm>
            <a:off x="4252671" y="630398"/>
            <a:ext cx="1840994" cy="819972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p:FindingParticipantPredicate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2AB292-6F55-4040-96F7-F1462315D3D3}"/>
              </a:ext>
            </a:extLst>
          </p:cNvPr>
          <p:cNvCxnSpPr>
            <a:cxnSpLocks/>
          </p:cNvCxnSpPr>
          <p:nvPr/>
        </p:nvCxnSpPr>
        <p:spPr>
          <a:xfrm>
            <a:off x="3442476" y="2057400"/>
            <a:ext cx="1730692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D6FD5D-EB81-40C9-A1C3-E5A2AD76DAB1}"/>
              </a:ext>
            </a:extLst>
          </p:cNvPr>
          <p:cNvCxnSpPr>
            <a:cxnSpLocks/>
          </p:cNvCxnSpPr>
          <p:nvPr/>
        </p:nvCxnSpPr>
        <p:spPr>
          <a:xfrm>
            <a:off x="3360522" y="1660760"/>
            <a:ext cx="17335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25A25B-4BAF-4B99-BBBD-C3CDD89D46F8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173168" y="1450370"/>
            <a:ext cx="7391" cy="1212796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5A768CB-28B0-408D-A080-D346052A05C8}"/>
              </a:ext>
            </a:extLst>
          </p:cNvPr>
          <p:cNvSpPr txBox="1"/>
          <p:nvPr/>
        </p:nvSpPr>
        <p:spPr>
          <a:xfrm>
            <a:off x="3906892" y="1629601"/>
            <a:ext cx="3566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p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B4F3091-E4E7-4378-983E-C173D268C3F0}"/>
              </a:ext>
            </a:extLst>
          </p:cNvPr>
          <p:cNvCxnSpPr>
            <a:cxnSpLocks/>
          </p:cNvCxnSpPr>
          <p:nvPr/>
        </p:nvCxnSpPr>
        <p:spPr>
          <a:xfrm>
            <a:off x="5181600" y="3845895"/>
            <a:ext cx="0" cy="3123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C210094-DDCD-4495-87F4-73F86AB4B8B8}"/>
              </a:ext>
            </a:extLst>
          </p:cNvPr>
          <p:cNvSpPr txBox="1"/>
          <p:nvPr/>
        </p:nvSpPr>
        <p:spPr>
          <a:xfrm>
            <a:off x="5059715" y="4139495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BB89AF-B3E7-493E-B7A6-62DB4D9BFEB8}"/>
              </a:ext>
            </a:extLst>
          </p:cNvPr>
          <p:cNvSpPr/>
          <p:nvPr/>
        </p:nvSpPr>
        <p:spPr>
          <a:xfrm>
            <a:off x="5094088" y="1623593"/>
            <a:ext cx="153438" cy="43380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49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sonia sunil</cp:lastModifiedBy>
  <cp:revision>121</cp:revision>
  <dcterms:created xsi:type="dcterms:W3CDTF">2016-07-22T14:33:02Z</dcterms:created>
  <dcterms:modified xsi:type="dcterms:W3CDTF">2019-04-07T06:17:16Z</dcterms:modified>
</cp:coreProperties>
</file>