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AF41-DA48-4BEA-A7A1-541A49BEA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61B25-6109-445A-85EC-DAE40F2D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43C3-E3D3-4674-9F62-B6ABFF5CB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50DA-8CE9-4657-96EE-FE58EF4D3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2C79-D471-4E62-9992-38EA047C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05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D8DEA-C944-4D22-9610-E1F51D8D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05108-7E8C-4929-8833-8570AF22B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D3D52-25A2-4A46-B250-0B92CB5ED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F40FC-4E2C-4F12-9D7E-E6FB4A24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489C-1418-4739-848F-F77816E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12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B24EB-E4CF-47B4-80EA-62464E328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61ACD-DBDB-4740-A2A9-01BCA72F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81E58-EA87-4DDB-B90F-44C58C85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6DDC3-BE28-4AEA-AFE9-84D737C1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C62-FE36-4EC6-803D-FABAB88B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9302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3853-3BDA-4237-AB8D-AFA946ED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5464-F6C1-4B57-86C3-CBFA5DA2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1130A-9B43-4D84-8681-6583511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AB4F5-547B-485D-9725-BA54783F4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0C08-9628-4FE7-BB0C-9372F328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982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8884-9347-4537-BC2A-C7B79B4E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CE0FA-31A1-48A0-91D0-8702265E3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06837-6DA3-4D53-A141-C7DC29DB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7668B-1F8D-48D4-B6C1-4ACF4EB8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27666-7339-4132-986C-CECFD4BCC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958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96C9-ABAA-4FB1-9FAA-3D7A0633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42E1-CA6C-41FA-8882-46401A695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9A26A-B237-4039-AEED-BEEB625C3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94B39-F53A-4358-9B25-FA4E8499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B6621-FA72-447F-BBBC-37B0162D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2C92-3F91-4BEA-B2FC-D5DC189D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663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945B-15A5-4D60-A236-A074E1419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9501-5950-4880-8C2E-2E67EDC62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48746-7A32-4022-8A8B-221DAE4B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5B8464-C2FD-4E50-878C-6360B5E80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A43EB-0ED5-4B96-825D-08F428067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3C413D-DE73-4E6D-8CB7-61CA0FB60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2DF57F-2123-4171-85F4-0BEE92A7D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9680C-7D8C-4A09-BD2B-08C9E1A5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1857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E134-696F-458E-887E-4734EB5B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D9EA6B-6B29-48B5-B4B5-8A706C05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34A93-9A65-4C21-B0D1-2C905BE24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D4A8F-0ECF-483C-A412-3D4A024C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680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75C826-B484-46A3-AD4D-4DB8F45B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36B2C-4878-4B79-AAC3-5DA0859C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E414-7AE4-4DB8-99E2-198EB80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052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10AF-9B80-4AED-B37A-7D19F5CE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A458-4EF9-4342-8115-890EF37E8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81683-20BF-4ACD-8216-6ADD8C115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D5DBE-36C6-4270-B28C-8E72CDF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B595D-AE09-468B-A0FD-C28CFA6D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B2A20-14DA-4A9C-98BE-E85FA96C6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27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9169-AF50-48B0-9312-53A61DE39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D0BE92-BA5F-4349-8A01-821FE2805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259D6-D656-410B-B1D2-D35D3A96F4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677CE-FFC6-48C9-B08A-FEB1B6E9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0221B-A5B1-45B7-968F-19C53E616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A8907-FBC3-4A49-9880-D73097A4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78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4E240-1032-4EC8-8AE9-8960AA88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8242E-FE06-46DC-AF9D-25B55BC47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304CE-50C4-4A5B-BAD7-EDE3DB3D9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17817-AA11-4E06-9BE3-C67A31FF436B}" type="datetimeFigureOut">
              <a:rPr lang="en-SG" smtClean="0"/>
              <a:t>14/4/2019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FD2B8-1464-4F1F-9A0F-8D8F948EB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4FC2-5B36-4075-9343-6282708C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BE6-0DDE-4D63-854B-8072790D404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96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62A4010D-A1DC-4E40-B250-BFF6CB05CE65}"/>
              </a:ext>
            </a:extLst>
          </p:cNvPr>
          <p:cNvGrpSpPr/>
          <p:nvPr/>
        </p:nvGrpSpPr>
        <p:grpSpPr>
          <a:xfrm>
            <a:off x="465398" y="331982"/>
            <a:ext cx="10860480" cy="6009182"/>
            <a:chOff x="-81254" y="143139"/>
            <a:chExt cx="10860480" cy="6009182"/>
          </a:xfrm>
        </p:grpSpPr>
        <p:sp>
          <p:nvSpPr>
            <p:cNvPr id="4" name="Rectangle 65">
              <a:extLst>
                <a:ext uri="{FF2B5EF4-FFF2-40B4-BE49-F238E27FC236}">
                  <a16:creationId xmlns:a16="http://schemas.microsoft.com/office/drawing/2014/main" id="{CE9FFB95-7A75-459C-AD20-10D97C5102D7}"/>
                </a:ext>
              </a:extLst>
            </p:cNvPr>
            <p:cNvSpPr/>
            <p:nvPr/>
          </p:nvSpPr>
          <p:spPr>
            <a:xfrm>
              <a:off x="0" y="153078"/>
              <a:ext cx="6081367" cy="5999243"/>
            </a:xfrm>
            <a:prstGeom prst="roundRect">
              <a:avLst>
                <a:gd name="adj" fmla="val 3484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Logic</a:t>
              </a:r>
              <a:endParaRPr lang="en-SG" sz="1200" b="1" dirty="0">
                <a:solidFill>
                  <a:srgbClr val="0070C0"/>
                </a:solidFill>
              </a:endParaRPr>
            </a:p>
          </p:txBody>
        </p:sp>
        <p:sp>
          <p:nvSpPr>
            <p:cNvPr id="5" name="Rectangle 62">
              <a:extLst>
                <a:ext uri="{FF2B5EF4-FFF2-40B4-BE49-F238E27FC236}">
                  <a16:creationId xmlns:a16="http://schemas.microsoft.com/office/drawing/2014/main" id="{60B01610-1099-4A97-8372-D0F2427324DC}"/>
                </a:ext>
              </a:extLst>
            </p:cNvPr>
            <p:cNvSpPr/>
            <p:nvPr/>
          </p:nvSpPr>
          <p:spPr>
            <a:xfrm>
              <a:off x="632735" y="543946"/>
              <a:ext cx="1455629" cy="34676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LogicManager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06E7D16-8918-4EF2-8407-9E5C8A845CAF}"/>
                </a:ext>
              </a:extLst>
            </p:cNvPr>
            <p:cNvCxnSpPr>
              <a:cxnSpLocks/>
            </p:cNvCxnSpPr>
            <p:nvPr/>
          </p:nvCxnSpPr>
          <p:spPr>
            <a:xfrm>
              <a:off x="1360549" y="907617"/>
              <a:ext cx="0" cy="5180256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7461758-5DD4-4290-A543-88F2C81DAD79}"/>
                </a:ext>
              </a:extLst>
            </p:cNvPr>
            <p:cNvSpPr/>
            <p:nvPr/>
          </p:nvSpPr>
          <p:spPr>
            <a:xfrm>
              <a:off x="1288540" y="1258311"/>
              <a:ext cx="225511" cy="4567952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AF81D7E-204F-4A33-B411-E9F61282CE07}"/>
                </a:ext>
              </a:extLst>
            </p:cNvPr>
            <p:cNvSpPr/>
            <p:nvPr/>
          </p:nvSpPr>
          <p:spPr>
            <a:xfrm>
              <a:off x="2947079" y="423022"/>
              <a:ext cx="1685221" cy="467684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</a:t>
              </a:r>
              <a:r>
                <a:rPr lang="en-US" sz="1600" dirty="0" err="1">
                  <a:solidFill>
                    <a:schemeClr val="bg1"/>
                  </a:solidFill>
                </a:rPr>
                <a:t>AddressBook</a:t>
              </a:r>
              <a:r>
                <a:rPr lang="en-US" sz="1600" dirty="0">
                  <a:solidFill>
                    <a:schemeClr val="bg1"/>
                  </a:solidFill>
                </a:rPr>
                <a:t> Parser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943FACE-5D21-4EBA-9E3B-9999A6330CA3}"/>
                </a:ext>
              </a:extLst>
            </p:cNvPr>
            <p:cNvCxnSpPr>
              <a:cxnSpLocks/>
            </p:cNvCxnSpPr>
            <p:nvPr/>
          </p:nvCxnSpPr>
          <p:spPr>
            <a:xfrm>
              <a:off x="3800177" y="907617"/>
              <a:ext cx="0" cy="1482984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866441-EEE5-4DE1-9755-3D08F694B8CA}"/>
                </a:ext>
              </a:extLst>
            </p:cNvPr>
            <p:cNvSpPr/>
            <p:nvPr/>
          </p:nvSpPr>
          <p:spPr>
            <a:xfrm>
              <a:off x="3728170" y="1365810"/>
              <a:ext cx="154408" cy="767790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>
                <a:solidFill>
                  <a:schemeClr val="dk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D1D1F7F-B357-483E-9D5F-203F9104A70B}"/>
                </a:ext>
              </a:extLst>
            </p:cNvPr>
            <p:cNvCxnSpPr>
              <a:cxnSpLocks/>
              <a:stCxn id="12" idx="0"/>
              <a:endCxn id="24" idx="0"/>
            </p:cNvCxnSpPr>
            <p:nvPr/>
          </p:nvCxnSpPr>
          <p:spPr>
            <a:xfrm>
              <a:off x="5351672" y="1613633"/>
              <a:ext cx="0" cy="4212630"/>
            </a:xfrm>
            <a:prstGeom prst="line">
              <a:avLst/>
            </a:prstGeom>
            <a:ln w="19050">
              <a:solidFill>
                <a:srgbClr val="0070C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D0DA50-5F52-4F0E-9081-AD2C79253723}"/>
                </a:ext>
              </a:extLst>
            </p:cNvPr>
            <p:cNvSpPr/>
            <p:nvPr/>
          </p:nvSpPr>
          <p:spPr>
            <a:xfrm>
              <a:off x="5275472" y="1613633"/>
              <a:ext cx="152400" cy="27600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D137D5C-1093-4BFC-BBCB-78EC8D1B3C2A}"/>
                </a:ext>
              </a:extLst>
            </p:cNvPr>
            <p:cNvCxnSpPr/>
            <p:nvPr/>
          </p:nvCxnSpPr>
          <p:spPr>
            <a:xfrm>
              <a:off x="168690" y="1261999"/>
              <a:ext cx="111985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5FC92E-1DF8-4EF4-AAEE-5CFF6F1DF3A7}"/>
                </a:ext>
              </a:extLst>
            </p:cNvPr>
            <p:cNvCxnSpPr/>
            <p:nvPr/>
          </p:nvCxnSpPr>
          <p:spPr>
            <a:xfrm flipV="1">
              <a:off x="3885562" y="1512340"/>
              <a:ext cx="922392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6667AE-2B7D-462F-B8AF-CA2E3926C392}"/>
                </a:ext>
              </a:extLst>
            </p:cNvPr>
            <p:cNvSpPr txBox="1"/>
            <p:nvPr/>
          </p:nvSpPr>
          <p:spPr>
            <a:xfrm>
              <a:off x="2993011" y="2484071"/>
              <a:ext cx="85580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FFB6945-FC88-4898-A841-B1F5C67620F8}"/>
                </a:ext>
              </a:extLst>
            </p:cNvPr>
            <p:cNvCxnSpPr/>
            <p:nvPr/>
          </p:nvCxnSpPr>
          <p:spPr>
            <a:xfrm>
              <a:off x="3858698" y="1888171"/>
              <a:ext cx="1492974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17EF0CA-4348-4742-8650-9900A1DA5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0941" y="2133600"/>
              <a:ext cx="234806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683E43F-30FD-41B4-B501-994BEDEE34DC}"/>
                </a:ext>
              </a:extLst>
            </p:cNvPr>
            <p:cNvCxnSpPr/>
            <p:nvPr/>
          </p:nvCxnSpPr>
          <p:spPr>
            <a:xfrm>
              <a:off x="87970" y="5832889"/>
              <a:ext cx="1196051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F605ED4-6D23-449F-96B7-FD3D0CA01EB8}"/>
                </a:ext>
              </a:extLst>
            </p:cNvPr>
            <p:cNvSpPr/>
            <p:nvPr/>
          </p:nvSpPr>
          <p:spPr>
            <a:xfrm>
              <a:off x="5263856" y="2731313"/>
              <a:ext cx="173544" cy="166461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A0A8ED-0F24-45D8-A996-DBB597A20169}"/>
                </a:ext>
              </a:extLst>
            </p:cNvPr>
            <p:cNvSpPr txBox="1"/>
            <p:nvPr/>
          </p:nvSpPr>
          <p:spPr>
            <a:xfrm>
              <a:off x="1634779" y="1106150"/>
              <a:ext cx="189955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parseCommand</a:t>
              </a:r>
              <a:r>
                <a:rPr lang="en-US" dirty="0"/>
                <a:t>(“export”)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DB37E5-1AAF-448A-9AC8-14B157FFD4A1}"/>
                </a:ext>
              </a:extLst>
            </p:cNvPr>
            <p:cNvSpPr txBox="1"/>
            <p:nvPr/>
          </p:nvSpPr>
          <p:spPr>
            <a:xfrm>
              <a:off x="3084430" y="5469510"/>
              <a:ext cx="621216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D47CFD-EAAF-40D2-9611-09829B699D08}"/>
                </a:ext>
              </a:extLst>
            </p:cNvPr>
            <p:cNvSpPr txBox="1"/>
            <p:nvPr/>
          </p:nvSpPr>
          <p:spPr>
            <a:xfrm>
              <a:off x="205317" y="5596001"/>
              <a:ext cx="7620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result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F4E696-56D3-4995-8A12-15BEA49B3F71}"/>
                </a:ext>
              </a:extLst>
            </p:cNvPr>
            <p:cNvSpPr txBox="1"/>
            <p:nvPr/>
          </p:nvSpPr>
          <p:spPr>
            <a:xfrm>
              <a:off x="5222470" y="5826263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100" dirty="0">
                  <a:solidFill>
                    <a:srgbClr val="002060"/>
                  </a:solidFill>
                </a:rPr>
                <a:t>X</a:t>
              </a:r>
            </a:p>
          </p:txBody>
        </p:sp>
        <p:sp>
          <p:nvSpPr>
            <p:cNvPr id="25" name="Rectangle 62">
              <a:extLst>
                <a:ext uri="{FF2B5EF4-FFF2-40B4-BE49-F238E27FC236}">
                  <a16:creationId xmlns:a16="http://schemas.microsoft.com/office/drawing/2014/main" id="{17CC9BDE-E4F2-4E25-8C58-CD7F6112C94A}"/>
                </a:ext>
              </a:extLst>
            </p:cNvPr>
            <p:cNvSpPr/>
            <p:nvPr/>
          </p:nvSpPr>
          <p:spPr>
            <a:xfrm>
              <a:off x="4785566" y="1260268"/>
              <a:ext cx="1093635" cy="461538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0070C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:Export</a:t>
              </a:r>
              <a:br>
                <a:rPr lang="en-US" sz="1600" dirty="0">
                  <a:solidFill>
                    <a:schemeClr val="bg1"/>
                  </a:solidFill>
                </a:rPr>
              </a:br>
              <a:r>
                <a:rPr lang="en-US" sz="1600" dirty="0">
                  <a:solidFill>
                    <a:schemeClr val="bg1"/>
                  </a:solidFill>
                </a:rPr>
                <a:t>Command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FD6EF5B-F2C5-4AF4-8C39-1D8ABE4E6785}"/>
                </a:ext>
              </a:extLst>
            </p:cNvPr>
            <p:cNvCxnSpPr>
              <a:cxnSpLocks/>
            </p:cNvCxnSpPr>
            <p:nvPr/>
          </p:nvCxnSpPr>
          <p:spPr>
            <a:xfrm>
              <a:off x="1440941" y="2731314"/>
              <a:ext cx="3832164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6DDBAFB-4873-4885-8D33-C595BBAE3CDB}"/>
                </a:ext>
              </a:extLst>
            </p:cNvPr>
            <p:cNvCxnSpPr>
              <a:cxnSpLocks/>
            </p:cNvCxnSpPr>
            <p:nvPr/>
          </p:nvCxnSpPr>
          <p:spPr>
            <a:xfrm>
              <a:off x="1457835" y="1363918"/>
              <a:ext cx="2256705" cy="1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063263B-1DF4-4520-BF3D-BF1979E1F093}"/>
                </a:ext>
              </a:extLst>
            </p:cNvPr>
            <p:cNvCxnSpPr>
              <a:cxnSpLocks/>
            </p:cNvCxnSpPr>
            <p:nvPr/>
          </p:nvCxnSpPr>
          <p:spPr>
            <a:xfrm>
              <a:off x="1525222" y="5701747"/>
              <a:ext cx="3831517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65">
              <a:extLst>
                <a:ext uri="{FF2B5EF4-FFF2-40B4-BE49-F238E27FC236}">
                  <a16:creationId xmlns:a16="http://schemas.microsoft.com/office/drawing/2014/main" id="{E7231093-82B6-445E-8EDA-857335B09BF8}"/>
                </a:ext>
              </a:extLst>
            </p:cNvPr>
            <p:cNvSpPr/>
            <p:nvPr/>
          </p:nvSpPr>
          <p:spPr>
            <a:xfrm>
              <a:off x="8854356" y="156316"/>
              <a:ext cx="1924870" cy="5996005"/>
            </a:xfrm>
            <a:prstGeom prst="roundRect">
              <a:avLst>
                <a:gd name="adj" fmla="val 3484"/>
              </a:avLst>
            </a:prstGeom>
            <a:solidFill>
              <a:schemeClr val="accent4">
                <a:lumMod val="40000"/>
                <a:lumOff val="6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31859C"/>
                  </a:solidFill>
                </a:rPr>
                <a:t>Commons</a:t>
              </a:r>
              <a:endParaRPr lang="en-SG" sz="1200" b="1" dirty="0">
                <a:solidFill>
                  <a:srgbClr val="31859C"/>
                </a:solidFill>
              </a:endParaRPr>
            </a:p>
          </p:txBody>
        </p:sp>
        <p:sp>
          <p:nvSpPr>
            <p:cNvPr id="30" name="Rectangle 62">
              <a:extLst>
                <a:ext uri="{FF2B5EF4-FFF2-40B4-BE49-F238E27FC236}">
                  <a16:creationId xmlns:a16="http://schemas.microsoft.com/office/drawing/2014/main" id="{38C396F2-82F3-488C-89DA-54A55755AA96}"/>
                </a:ext>
              </a:extLst>
            </p:cNvPr>
            <p:cNvSpPr/>
            <p:nvPr/>
          </p:nvSpPr>
          <p:spPr>
            <a:xfrm>
              <a:off x="8886995" y="3287561"/>
              <a:ext cx="1396869" cy="300180"/>
            </a:xfrm>
            <a:prstGeom prst="rect">
              <a:avLst/>
            </a:prstGeom>
            <a:solidFill>
              <a:srgbClr val="31859C"/>
            </a:solidFill>
            <a:ln w="19050">
              <a:solidFill>
                <a:srgbClr val="31859C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</a:t>
              </a:r>
              <a:r>
                <a:rPr lang="en-US" sz="1600" dirty="0" err="1">
                  <a:solidFill>
                    <a:schemeClr val="bg1"/>
                  </a:solidFill>
                </a:rPr>
                <a:t>WriteToExcel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074C618-ED33-4062-8B14-BB41E524E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45123" y="3603375"/>
              <a:ext cx="3338" cy="2393449"/>
            </a:xfrm>
            <a:prstGeom prst="line">
              <a:avLst/>
            </a:prstGeom>
            <a:ln w="19050">
              <a:solidFill>
                <a:srgbClr val="31859C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22F0355-966C-41A8-8441-74D6F868D258}"/>
                </a:ext>
              </a:extLst>
            </p:cNvPr>
            <p:cNvSpPr/>
            <p:nvPr/>
          </p:nvSpPr>
          <p:spPr>
            <a:xfrm>
              <a:off x="9457339" y="4435681"/>
              <a:ext cx="152785" cy="1073585"/>
            </a:xfrm>
            <a:prstGeom prst="rect">
              <a:avLst/>
            </a:prstGeom>
            <a:solidFill>
              <a:srgbClr val="31859C"/>
            </a:solidFill>
            <a:ln>
              <a:solidFill>
                <a:srgbClr val="31859C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99FCDCB-E9DC-48E9-B354-9048B003EF87}"/>
                </a:ext>
              </a:extLst>
            </p:cNvPr>
            <p:cNvSpPr txBox="1"/>
            <p:nvPr/>
          </p:nvSpPr>
          <p:spPr>
            <a:xfrm>
              <a:off x="-81254" y="1310796"/>
              <a:ext cx="1377543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/>
                <a:t>execute(“export”)</a:t>
              </a:r>
            </a:p>
          </p:txBody>
        </p:sp>
        <p:sp>
          <p:nvSpPr>
            <p:cNvPr id="34" name="Rectangle 65">
              <a:extLst>
                <a:ext uri="{FF2B5EF4-FFF2-40B4-BE49-F238E27FC236}">
                  <a16:creationId xmlns:a16="http://schemas.microsoft.com/office/drawing/2014/main" id="{8EC3EA56-21F4-4093-B92C-4C816D2168CA}"/>
                </a:ext>
              </a:extLst>
            </p:cNvPr>
            <p:cNvSpPr/>
            <p:nvPr/>
          </p:nvSpPr>
          <p:spPr>
            <a:xfrm>
              <a:off x="6100778" y="143139"/>
              <a:ext cx="2734167" cy="6009182"/>
            </a:xfrm>
            <a:prstGeom prst="roundRect">
              <a:avLst>
                <a:gd name="adj" fmla="val 3484"/>
              </a:avLst>
            </a:prstGeom>
            <a:solidFill>
              <a:srgbClr val="E6E0EC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rgbClr val="7030A0"/>
                  </a:solidFill>
                </a:rPr>
                <a:t>Model</a:t>
              </a:r>
              <a:endParaRPr lang="en-SG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35" name="Rectangle 62">
              <a:extLst>
                <a:ext uri="{FF2B5EF4-FFF2-40B4-BE49-F238E27FC236}">
                  <a16:creationId xmlns:a16="http://schemas.microsoft.com/office/drawing/2014/main" id="{7B4A0BF9-F3BD-4F44-B744-11FE4937AB6A}"/>
                </a:ext>
              </a:extLst>
            </p:cNvPr>
            <p:cNvSpPr/>
            <p:nvPr/>
          </p:nvSpPr>
          <p:spPr>
            <a:xfrm>
              <a:off x="6947623" y="2282688"/>
              <a:ext cx="1098018" cy="291106"/>
            </a:xfrm>
            <a:prstGeom prst="rect">
              <a:avLst/>
            </a:prstGeom>
            <a:solidFill>
              <a:srgbClr val="7030A0"/>
            </a:solidFill>
            <a:ln w="19050">
              <a:solidFill>
                <a:srgbClr val="7030A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: Model</a:t>
              </a:r>
              <a:endParaRPr lang="en-SG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DEE415-A332-4C94-BA60-E588DCD81260}"/>
                </a:ext>
              </a:extLst>
            </p:cNvPr>
            <p:cNvCxnSpPr>
              <a:cxnSpLocks/>
            </p:cNvCxnSpPr>
            <p:nvPr/>
          </p:nvCxnSpPr>
          <p:spPr>
            <a:xfrm>
              <a:off x="7497641" y="2573794"/>
              <a:ext cx="10474" cy="1815222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1127C0-AD94-442C-B9C7-DAF8C9B63AB8}"/>
                </a:ext>
              </a:extLst>
            </p:cNvPr>
            <p:cNvSpPr/>
            <p:nvPr/>
          </p:nvSpPr>
          <p:spPr>
            <a:xfrm>
              <a:off x="7414591" y="2878594"/>
              <a:ext cx="178349" cy="1127576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003F643-C9C3-4522-96E7-601365FF5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8472" y="2996751"/>
              <a:ext cx="1975123" cy="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472DF68-5D19-469A-87B5-EB08AEE99AC3}"/>
                </a:ext>
              </a:extLst>
            </p:cNvPr>
            <p:cNvSpPr txBox="1"/>
            <p:nvPr/>
          </p:nvSpPr>
          <p:spPr>
            <a:xfrm>
              <a:off x="5608393" y="2820860"/>
              <a:ext cx="1561623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7030A0"/>
                  </a:solidFill>
                </a:rPr>
                <a:t>updateFilteredPersonList</a:t>
              </a:r>
              <a:r>
                <a:rPr lang="en-US" sz="1200" dirty="0">
                  <a:solidFill>
                    <a:srgbClr val="7030A0"/>
                  </a:solidFill>
                </a:rPr>
                <a:t> (“PREDICATE_SHOW_ALL_PERSONS”)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AF0F214-B0FB-457D-94C1-473B3ACB9121}"/>
                </a:ext>
              </a:extLst>
            </p:cNvPr>
            <p:cNvCxnSpPr>
              <a:cxnSpLocks/>
            </p:cNvCxnSpPr>
            <p:nvPr/>
          </p:nvCxnSpPr>
          <p:spPr>
            <a:xfrm>
              <a:off x="5443948" y="3990386"/>
              <a:ext cx="1969647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1F667E9-B9FC-4409-9369-BD98725C37FC}"/>
                </a:ext>
              </a:extLst>
            </p:cNvPr>
            <p:cNvSpPr/>
            <p:nvPr/>
          </p:nvSpPr>
          <p:spPr>
            <a:xfrm>
              <a:off x="5254913" y="4394462"/>
              <a:ext cx="179096" cy="130728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CB94CD-1E28-43EA-808F-C25A585A1093}"/>
                </a:ext>
              </a:extLst>
            </p:cNvPr>
            <p:cNvSpPr/>
            <p:nvPr/>
          </p:nvSpPr>
          <p:spPr>
            <a:xfrm>
              <a:off x="5358425" y="4382561"/>
              <a:ext cx="200219" cy="1086933"/>
            </a:xfrm>
            <a:prstGeom prst="rect">
              <a:avLst/>
            </a:prstGeom>
            <a:solidFill>
              <a:srgbClr val="0070C0"/>
            </a:solidFill>
            <a:ln w="28575">
              <a:solidFill>
                <a:srgbClr val="FFFF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021647ED-E548-461F-A6FD-5A895286E4C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24286" y="4308843"/>
              <a:ext cx="151757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0111198-2F48-473B-8124-1803915799F2}"/>
                </a:ext>
              </a:extLst>
            </p:cNvPr>
            <p:cNvSpPr txBox="1"/>
            <p:nvPr/>
          </p:nvSpPr>
          <p:spPr>
            <a:xfrm>
              <a:off x="5530636" y="4214852"/>
              <a:ext cx="1087599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r>
                <a:rPr lang="en-US" dirty="0" err="1"/>
                <a:t>exportData</a:t>
              </a:r>
              <a:r>
                <a:rPr lang="en-US" dirty="0"/>
                <a:t>()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D6EBD6C-445D-4FD2-84D0-CC23F84DE91D}"/>
                </a:ext>
              </a:extLst>
            </p:cNvPr>
            <p:cNvCxnSpPr>
              <a:cxnSpLocks/>
            </p:cNvCxnSpPr>
            <p:nvPr/>
          </p:nvCxnSpPr>
          <p:spPr>
            <a:xfrm>
              <a:off x="5578055" y="4569856"/>
              <a:ext cx="386411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919013-843D-41F7-BB6A-D2DE0B8E5532}"/>
                </a:ext>
              </a:extLst>
            </p:cNvPr>
            <p:cNvSpPr txBox="1"/>
            <p:nvPr/>
          </p:nvSpPr>
          <p:spPr>
            <a:xfrm>
              <a:off x="7655055" y="4372126"/>
              <a:ext cx="115594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31859C"/>
                  </a:solidFill>
                </a:rPr>
                <a:t>writeExcelSheet</a:t>
              </a:r>
              <a:r>
                <a:rPr lang="en-US" sz="1200" dirty="0">
                  <a:solidFill>
                    <a:srgbClr val="31859C"/>
                  </a:solidFill>
                </a:rPr>
                <a:t>()</a:t>
              </a:r>
            </a:p>
          </p:txBody>
        </p:sp>
        <p:cxnSp>
          <p:nvCxnSpPr>
            <p:cNvPr id="53" name="Connector: Curved 52">
              <a:extLst>
                <a:ext uri="{FF2B5EF4-FFF2-40B4-BE49-F238E27FC236}">
                  <a16:creationId xmlns:a16="http://schemas.microsoft.com/office/drawing/2014/main" id="{1BA05AEB-074E-490C-9528-DC247B47E4A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72198" y="4553071"/>
              <a:ext cx="151757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EC8A22-6616-4FA8-A439-93481E0019DE}"/>
                </a:ext>
              </a:extLst>
            </p:cNvPr>
            <p:cNvSpPr/>
            <p:nvPr/>
          </p:nvSpPr>
          <p:spPr>
            <a:xfrm>
              <a:off x="9514618" y="4580094"/>
              <a:ext cx="177038" cy="290065"/>
            </a:xfrm>
            <a:prstGeom prst="rect">
              <a:avLst/>
            </a:prstGeom>
            <a:solidFill>
              <a:srgbClr val="31859C"/>
            </a:solidFill>
            <a:ln w="28575">
              <a:solidFill>
                <a:srgbClr val="FFFF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FCE803-1DAD-4E59-B531-D649BF568554}"/>
                </a:ext>
              </a:extLst>
            </p:cNvPr>
            <p:cNvSpPr/>
            <p:nvPr/>
          </p:nvSpPr>
          <p:spPr>
            <a:xfrm>
              <a:off x="9507994" y="5000847"/>
              <a:ext cx="177038" cy="290065"/>
            </a:xfrm>
            <a:prstGeom prst="rect">
              <a:avLst/>
            </a:prstGeom>
            <a:solidFill>
              <a:srgbClr val="31859C"/>
            </a:solidFill>
            <a:ln w="28575">
              <a:solidFill>
                <a:srgbClr val="FFFF0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400"/>
            </a:p>
          </p:txBody>
        </p:sp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88714F46-2B84-4D3A-873E-A704AC6820C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595392" y="4973825"/>
              <a:ext cx="151757" cy="73926"/>
            </a:xfrm>
            <a:prstGeom prst="curvedConnector4">
              <a:avLst>
                <a:gd name="adj1" fmla="val -15714"/>
                <a:gd name="adj2" fmla="val 240699"/>
              </a:avLst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3042CD2-7012-4111-B549-B96EA7C2CD0F}"/>
                </a:ext>
              </a:extLst>
            </p:cNvPr>
            <p:cNvSpPr txBox="1"/>
            <p:nvPr/>
          </p:nvSpPr>
          <p:spPr>
            <a:xfrm>
              <a:off x="9829754" y="4461441"/>
              <a:ext cx="881198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31859C"/>
                  </a:solidFill>
                </a:rPr>
                <a:t>writeDataIntoExcelSheet</a:t>
              </a:r>
              <a:r>
                <a:rPr lang="en-US" sz="1200" dirty="0">
                  <a:solidFill>
                    <a:srgbClr val="31859C"/>
                  </a:solidFill>
                </a:rPr>
                <a:t>()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810C90-10BB-4CAC-9B5E-774059BD83F1}"/>
                </a:ext>
              </a:extLst>
            </p:cNvPr>
            <p:cNvSpPr txBox="1"/>
            <p:nvPr/>
          </p:nvSpPr>
          <p:spPr>
            <a:xfrm>
              <a:off x="9852946" y="4892137"/>
              <a:ext cx="881199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l"/>
              <a:r>
                <a:rPr lang="en-US" sz="1200" dirty="0" err="1">
                  <a:solidFill>
                    <a:srgbClr val="31859C"/>
                  </a:solidFill>
                </a:rPr>
                <a:t>writeDataIntoCell</a:t>
              </a:r>
              <a:r>
                <a:rPr lang="en-US" sz="1200" dirty="0">
                  <a:solidFill>
                    <a:srgbClr val="31859C"/>
                  </a:solidFill>
                </a:rPr>
                <a:t>()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B84CB64-8067-42E5-83CD-D55B771A6F01}"/>
                </a:ext>
              </a:extLst>
            </p:cNvPr>
            <p:cNvCxnSpPr>
              <a:cxnSpLocks/>
            </p:cNvCxnSpPr>
            <p:nvPr/>
          </p:nvCxnSpPr>
          <p:spPr>
            <a:xfrm>
              <a:off x="5578055" y="5402163"/>
              <a:ext cx="3864119" cy="0"/>
            </a:xfrm>
            <a:prstGeom prst="straightConnector1">
              <a:avLst/>
            </a:prstGeom>
            <a:ln w="19050">
              <a:solidFill>
                <a:srgbClr val="31859C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BCC9973-02CD-403A-8225-85A3C184F03A}"/>
                </a:ext>
              </a:extLst>
            </p:cNvPr>
            <p:cNvCxnSpPr>
              <a:cxnSpLocks/>
            </p:cNvCxnSpPr>
            <p:nvPr/>
          </p:nvCxnSpPr>
          <p:spPr>
            <a:xfrm>
              <a:off x="5463201" y="3406765"/>
              <a:ext cx="1950394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8551830-6F67-4855-A5CA-33E1E1C67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61665" y="3695803"/>
              <a:ext cx="1975123" cy="3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2035746-0984-4865-955E-E9618EA86FFC}"/>
                </a:ext>
              </a:extLst>
            </p:cNvPr>
            <p:cNvSpPr txBox="1"/>
            <p:nvPr/>
          </p:nvSpPr>
          <p:spPr>
            <a:xfrm>
              <a:off x="5727540" y="3474932"/>
              <a:ext cx="153337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defRPr sz="1400">
                  <a:solidFill>
                    <a:srgbClr val="0070C0"/>
                  </a:solidFill>
                </a:defRPr>
              </a:lvl1pPr>
            </a:lstStyle>
            <a:p>
              <a:pPr algn="ctr"/>
              <a:r>
                <a:rPr lang="en-US" sz="1200" dirty="0" err="1">
                  <a:solidFill>
                    <a:srgbClr val="7030A0"/>
                  </a:solidFill>
                </a:rPr>
                <a:t>getFilteredPersonList</a:t>
              </a:r>
              <a:r>
                <a:rPr lang="en-US" sz="1200" dirty="0">
                  <a:solidFill>
                    <a:srgbClr val="7030A0"/>
                  </a:solidFill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821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sunil</dc:creator>
  <cp:lastModifiedBy>sonia sunil</cp:lastModifiedBy>
  <cp:revision>3</cp:revision>
  <dcterms:created xsi:type="dcterms:W3CDTF">2019-04-07T05:32:38Z</dcterms:created>
  <dcterms:modified xsi:type="dcterms:W3CDTF">2019-04-14T12:34:06Z</dcterms:modified>
</cp:coreProperties>
</file>