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5" autoAdjust="0"/>
  </p:normalViewPr>
  <p:slideViewPr>
    <p:cSldViewPr showGuides="1">
      <p:cViewPr varScale="1">
        <p:scale>
          <a:sx n="60" d="100"/>
          <a:sy n="60" d="100"/>
        </p:scale>
        <p:origin x="1388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39E34C9-6F11-4A5B-B371-F9EDCA684287}"/>
              </a:ext>
            </a:extLst>
          </p:cNvPr>
          <p:cNvGrpSpPr/>
          <p:nvPr/>
        </p:nvGrpSpPr>
        <p:grpSpPr>
          <a:xfrm>
            <a:off x="-2686165" y="37346"/>
            <a:ext cx="10991965" cy="4687053"/>
            <a:chOff x="-2686165" y="37346"/>
            <a:chExt cx="10991965" cy="4687053"/>
          </a:xfrm>
        </p:grpSpPr>
        <p:sp>
          <p:nvSpPr>
            <p:cNvPr id="56" name="Rectangle 65"/>
            <p:cNvSpPr/>
            <p:nvPr/>
          </p:nvSpPr>
          <p:spPr>
            <a:xfrm>
              <a:off x="4208063" y="37346"/>
              <a:ext cx="4097737" cy="4687053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-2133600" y="118894"/>
              <a:ext cx="6319901" cy="4605499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-1358415" y="44394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>
              <a:off x="-644871" y="807611"/>
              <a:ext cx="14271" cy="384058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-702609" y="1158305"/>
              <a:ext cx="152392" cy="323071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1124017" y="195150"/>
              <a:ext cx="1379320" cy="4385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 </a:t>
              </a:r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1800831" y="617320"/>
              <a:ext cx="1" cy="174488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28023" y="1248482"/>
              <a:ext cx="179207" cy="98104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3360522" y="1513626"/>
              <a:ext cx="7596" cy="282674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90591" y="1513626"/>
              <a:ext cx="155053" cy="6459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-1822460" y="1161993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2686165" y="1274316"/>
              <a:ext cx="193905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execute(“list_f”)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1894412" y="1412334"/>
              <a:ext cx="674330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01861" y="2384065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894412" y="2133600"/>
              <a:ext cx="1444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-550209" y="2033594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1860561" y="4207499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284928" y="2631307"/>
              <a:ext cx="204796" cy="14999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57517" y="2730340"/>
              <a:ext cx="201198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updateFilteredPersonList</a:t>
              </a:r>
              <a:r>
                <a:rPr lang="en-US" sz="1200" dirty="0">
                  <a:solidFill>
                    <a:srgbClr val="7030A0"/>
                  </a:solidFill>
                </a:rPr>
                <a:t>(p)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461808" y="1003756"/>
              <a:ext cx="187083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(“list_f”)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1195" y="369107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1596290" y="3962400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6551157" y="2009524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6986491" y="2159614"/>
              <a:ext cx="1" cy="222940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57999" y="2958106"/>
              <a:ext cx="198423" cy="10042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3360522" y="2975344"/>
              <a:ext cx="35355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231320" y="4340375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2561075" y="613017"/>
              <a:ext cx="1551494" cy="91453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:ListParticipant 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550209" y="2631308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-533315" y="1263912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-550217" y="413127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940" y="3950815"/>
              <a:ext cx="352633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08A998FE-C4E7-49FA-81FA-CA22112B5148}"/>
                </a:ext>
              </a:extLst>
            </p:cNvPr>
            <p:cNvSpPr/>
            <p:nvPr/>
          </p:nvSpPr>
          <p:spPr>
            <a:xfrm>
              <a:off x="4252671" y="630398"/>
              <a:ext cx="1840994" cy="819972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p:FindingParticipantPredicate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AB292-6F55-4040-96F7-F1462315D3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76" y="2057400"/>
              <a:ext cx="173069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5D6FD5D-EB81-40C9-A1C3-E5A2AD76DA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0522" y="1660760"/>
              <a:ext cx="173356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25A25B-4BAF-4B99-BBBD-C3CDD89D46F8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5173168" y="1450370"/>
              <a:ext cx="7391" cy="121279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A768CB-28B0-408D-A080-D346052A05C8}"/>
                </a:ext>
              </a:extLst>
            </p:cNvPr>
            <p:cNvSpPr txBox="1"/>
            <p:nvPr/>
          </p:nvSpPr>
          <p:spPr>
            <a:xfrm>
              <a:off x="3906892" y="1629601"/>
              <a:ext cx="3566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4F3091-E4E7-4378-983E-C173D268C3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4038600"/>
              <a:ext cx="0" cy="3123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210094-DDCD-4495-87F4-73F86AB4B8B8}"/>
                </a:ext>
              </a:extLst>
            </p:cNvPr>
            <p:cNvSpPr txBox="1"/>
            <p:nvPr/>
          </p:nvSpPr>
          <p:spPr>
            <a:xfrm>
              <a:off x="5069904" y="431669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BB89AF-B3E7-493E-B7A6-62DB4D9BFEB8}"/>
                </a:ext>
              </a:extLst>
            </p:cNvPr>
            <p:cNvSpPr/>
            <p:nvPr/>
          </p:nvSpPr>
          <p:spPr>
            <a:xfrm>
              <a:off x="5094088" y="1623593"/>
              <a:ext cx="153438" cy="43380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1AE16D7-63C4-4F77-A25B-A13FFA5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3454166" y="3265369"/>
              <a:ext cx="3433361" cy="8946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B2E50-98C3-48CD-A3D1-D55989A31004}"/>
                </a:ext>
              </a:extLst>
            </p:cNvPr>
            <p:cNvCxnSpPr>
              <a:cxnSpLocks/>
            </p:cNvCxnSpPr>
            <p:nvPr/>
          </p:nvCxnSpPr>
          <p:spPr>
            <a:xfrm>
              <a:off x="3421128" y="3657600"/>
              <a:ext cx="34663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6D3938-875C-4BE4-9D2C-7AA686EB9C14}"/>
                </a:ext>
              </a:extLst>
            </p:cNvPr>
            <p:cNvSpPr txBox="1"/>
            <p:nvPr/>
          </p:nvSpPr>
          <p:spPr>
            <a:xfrm>
              <a:off x="3810000" y="3429000"/>
              <a:ext cx="201198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41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sonia sunil</cp:lastModifiedBy>
  <cp:revision>123</cp:revision>
  <dcterms:created xsi:type="dcterms:W3CDTF">2016-07-22T14:33:02Z</dcterms:created>
  <dcterms:modified xsi:type="dcterms:W3CDTF">2019-04-14T12:22:25Z</dcterms:modified>
</cp:coreProperties>
</file>