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F32B-C898-41CE-AA9F-41F9E88B8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AE396-7884-4301-8A81-192E9D1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DCEED-D89B-426E-B599-4C122FC3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FB9C7-26A8-4B34-B62C-B36B849B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365D5-3003-4B3F-A7E0-AD15C1CC2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80189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67A8C-D725-4A67-96FB-71E1D8573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97CA3F-CC69-489D-86DD-0AE2E0354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34AB1-7E47-41AB-951E-0B33DFC85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561C6-15F7-42B7-951A-3AE8A2E2F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A6F25E-CA3A-41E3-BBB4-1B437A88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2888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BF6E0D-1A77-4574-AD40-8A759385DC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B1992-4DC0-46D3-BA67-DAAE2F2B3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6A280-AC6E-4FFA-BB95-EDB70642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FCCF5-6A4F-48CD-8D2C-8B75B7FD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B9815-A89B-46AE-9970-96FC11EE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5194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2DEB7-7E3C-4D84-9436-E6AC05CF8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CC94F-7FC6-4BAD-B896-4A0F3EEF4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E871C-7435-49AC-8A3B-61E9CB13F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26F95-23FD-4F24-97A3-EFBC3136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BAD9-3D7D-48ED-B9B9-8F4035FB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8852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C4893-2DA2-4207-8298-917AA56C9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2FC43-4BB2-4AE7-BFBA-B4575127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0CCA4-42C3-4EB2-BA3B-484A8B05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257D-2697-4491-912D-98E103FF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D0EFA-38D5-4FBF-A8C1-16C3DFD8E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801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7791A-1A14-42F1-BAE9-C4FA8A50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C6F28-647B-404B-B94B-34F99E461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BBFB9-31C2-4086-94E3-514F91490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F0BD9-DDC1-4AE2-A850-C137D3D9C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102ED-3FFE-4AC1-905E-D2076FE6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9944A-D030-42A8-829B-00424DC33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4851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C5DE9-457A-4B46-83EB-8FDB7ECE7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00C825-0285-4B8D-B414-F3E189BE1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30FE7-1452-44D1-998D-4A7E4014C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0C797F-94BF-4BAF-8B0F-6E62E692F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79F826-E6AE-41FA-BF80-80F81B9BC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4E23EC-F46F-4055-A042-629A27DD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6931FC-C5D1-4B1E-B4B4-14A9BF31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0BEB7-B2C7-4080-8BE8-5EDF5C56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924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BEFA-5680-4550-96FE-AAE224E5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739FA0-A208-44EB-95E1-1F82491E2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75361-6EB1-4A08-A38B-FE5FA1157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5BF91-84FB-479F-AE54-C4029004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0414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FE794-43C2-4852-A78E-9CC7D1F76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8E5584-1C55-4774-B5CA-847B575F4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8B396-7389-45E6-81A2-C392A2A55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52294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1821-0529-4674-B112-EC397A49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DA008-7446-49EE-846C-933B5FFE3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4D50A-A536-4845-BC64-92F7F017B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C43AE-B1AB-457C-A6B8-BA62E414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C505F-B012-40D3-BE71-781503FC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ED3162-3482-489A-A065-6F1B7D64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044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018E5-8046-43B5-BF5C-FF6F82A75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33FB5-9AE7-4490-92EA-30DE182B9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7DD71-CFFD-4949-8B02-5E68C0A19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51AB1-600D-4D3B-86F2-186F6EDE7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4645-2848-4826-88D5-7A12FBDA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C95644-55D2-4662-857B-6576D8FB3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7054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9F00-D0D2-409A-8879-B32D8E8A4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21576-2639-419E-9CEF-0A81E93C5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1643A-3E89-4A11-A402-17A518D02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FBE73-EE59-4499-85D0-123E952B9360}" type="datetimeFigureOut">
              <a:rPr lang="en-SG" smtClean="0"/>
              <a:t>11/4/2019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0F2CE-BE2B-4C10-8C8F-FB91C64CA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ED15-E9D6-453F-BDF7-DC9C88CD5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F2BF1-075C-4BB1-89A1-76EFCFF6D4B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0624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134694-2069-4BFE-9D5D-5AF45C5348EE}"/>
              </a:ext>
            </a:extLst>
          </p:cNvPr>
          <p:cNvGrpSpPr/>
          <p:nvPr/>
        </p:nvGrpSpPr>
        <p:grpSpPr>
          <a:xfrm>
            <a:off x="1002160" y="1765983"/>
            <a:ext cx="10256486" cy="2328440"/>
            <a:chOff x="1002160" y="1765983"/>
            <a:chExt cx="10256486" cy="2328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1DA742D-E198-4772-96C0-FA74FE50374C}"/>
                </a:ext>
              </a:extLst>
            </p:cNvPr>
            <p:cNvSpPr/>
            <p:nvPr/>
          </p:nvSpPr>
          <p:spPr>
            <a:xfrm>
              <a:off x="1002160" y="3197106"/>
              <a:ext cx="235669" cy="23566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2880BE6-D40A-4551-94F9-A11F7D197D78}"/>
                </a:ext>
              </a:extLst>
            </p:cNvPr>
            <p:cNvCxnSpPr>
              <a:cxnSpLocks/>
              <a:stCxn id="4" idx="6"/>
              <a:endCxn id="6" idx="1"/>
            </p:cNvCxnSpPr>
            <p:nvPr/>
          </p:nvCxnSpPr>
          <p:spPr>
            <a:xfrm>
              <a:off x="1237829" y="3314941"/>
              <a:ext cx="227605" cy="8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CF0FBEA-74FF-478E-8830-28AF4F574D13}"/>
                </a:ext>
              </a:extLst>
            </p:cNvPr>
            <p:cNvSpPr/>
            <p:nvPr/>
          </p:nvSpPr>
          <p:spPr>
            <a:xfrm>
              <a:off x="1465434" y="2957561"/>
              <a:ext cx="1570355" cy="716437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801" dirty="0"/>
                <a:t>User executes command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8444D9-4D89-4996-8AC1-DE69B2797B77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3035789" y="3315780"/>
              <a:ext cx="732609" cy="148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68BFF4-5187-473D-8CD0-28E012CCADB9}"/>
                </a:ext>
              </a:extLst>
            </p:cNvPr>
            <p:cNvSpPr txBox="1"/>
            <p:nvPr/>
          </p:nvSpPr>
          <p:spPr>
            <a:xfrm>
              <a:off x="3359590" y="3724963"/>
              <a:ext cx="853127" cy="3694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[else]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260000-9C57-4684-B1D5-B074ABB0902B}"/>
                </a:ext>
              </a:extLst>
            </p:cNvPr>
            <p:cNvSpPr txBox="1"/>
            <p:nvPr/>
          </p:nvSpPr>
          <p:spPr>
            <a:xfrm>
              <a:off x="2882753" y="1765983"/>
              <a:ext cx="4050811" cy="923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SG" sz="1801" dirty="0"/>
                <a:t>[</a:t>
              </a:r>
              <a:r>
                <a:rPr lang="en-US" sz="1801" dirty="0"/>
                <a:t>Data from the Excel Workbook with default File name from default location is collected and saved in the Address book</a:t>
              </a:r>
              <a:r>
                <a:rPr lang="en-US" dirty="0"/>
                <a:t>]</a:t>
              </a:r>
              <a:endParaRPr lang="en-SG" sz="1801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F8B67981-193B-42C7-9A06-7D288E1156D1}"/>
                </a:ext>
              </a:extLst>
            </p:cNvPr>
            <p:cNvSpPr/>
            <p:nvPr/>
          </p:nvSpPr>
          <p:spPr>
            <a:xfrm>
              <a:off x="6933564" y="2259898"/>
              <a:ext cx="2695572" cy="814659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SG" sz="1801" dirty="0"/>
                <a:t>Saves address book data</a:t>
              </a:r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404EB41-6B0C-4811-AA95-04CF108B0CDB}"/>
                </a:ext>
              </a:extLst>
            </p:cNvPr>
            <p:cNvSpPr/>
            <p:nvPr/>
          </p:nvSpPr>
          <p:spPr>
            <a:xfrm>
              <a:off x="3768398" y="3090203"/>
              <a:ext cx="480766" cy="480766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0DEE18-AF20-4FDE-ACBF-4A143AC18F5E}"/>
                </a:ext>
              </a:extLst>
            </p:cNvPr>
            <p:cNvGrpSpPr/>
            <p:nvPr/>
          </p:nvGrpSpPr>
          <p:grpSpPr>
            <a:xfrm>
              <a:off x="11022977" y="3196596"/>
              <a:ext cx="235669" cy="235669"/>
              <a:chOff x="8040730" y="5082186"/>
              <a:chExt cx="235669" cy="235669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034B71D-D998-4A00-BBDC-4E101FBF9F15}"/>
                  </a:ext>
                </a:extLst>
              </p:cNvPr>
              <p:cNvSpPr/>
              <p:nvPr/>
            </p:nvSpPr>
            <p:spPr>
              <a:xfrm>
                <a:off x="8040730" y="5082186"/>
                <a:ext cx="235669" cy="235669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801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D4BB799-53C1-4670-B2B1-ECA5FD189740}"/>
                  </a:ext>
                </a:extLst>
              </p:cNvPr>
              <p:cNvSpPr/>
              <p:nvPr/>
            </p:nvSpPr>
            <p:spPr>
              <a:xfrm>
                <a:off x="8088348" y="5134633"/>
                <a:ext cx="136201" cy="136201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SG" sz="1801"/>
              </a:p>
            </p:txBody>
          </p:sp>
        </p:grpSp>
        <p:cxnSp>
          <p:nvCxnSpPr>
            <p:cNvPr id="15" name="Elbow Connector 65">
              <a:extLst>
                <a:ext uri="{FF2B5EF4-FFF2-40B4-BE49-F238E27FC236}">
                  <a16:creationId xmlns:a16="http://schemas.microsoft.com/office/drawing/2014/main" id="{2D34AF63-5680-4D92-A349-8644A79F0771}"/>
                </a:ext>
              </a:extLst>
            </p:cNvPr>
            <p:cNvCxnSpPr>
              <a:cxnSpLocks/>
              <a:stCxn id="11" idx="0"/>
              <a:endCxn id="10" idx="1"/>
            </p:cNvCxnSpPr>
            <p:nvPr/>
          </p:nvCxnSpPr>
          <p:spPr>
            <a:xfrm rot="5400000" flipH="1" flipV="1">
              <a:off x="5259685" y="1416325"/>
              <a:ext cx="422975" cy="292478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Elbow Connector 71">
              <a:extLst>
                <a:ext uri="{FF2B5EF4-FFF2-40B4-BE49-F238E27FC236}">
                  <a16:creationId xmlns:a16="http://schemas.microsoft.com/office/drawing/2014/main" id="{C491FFCD-7ABD-4A50-9004-B24612516A02}"/>
                </a:ext>
              </a:extLst>
            </p:cNvPr>
            <p:cNvCxnSpPr>
              <a:cxnSpLocks/>
              <a:stCxn id="11" idx="2"/>
              <a:endCxn id="18" idx="2"/>
            </p:cNvCxnSpPr>
            <p:nvPr/>
          </p:nvCxnSpPr>
          <p:spPr>
            <a:xfrm rot="5400000" flipH="1" flipV="1">
              <a:off x="7138923" y="425181"/>
              <a:ext cx="15646" cy="6275930"/>
            </a:xfrm>
            <a:prstGeom prst="bentConnector3">
              <a:avLst>
                <a:gd name="adj1" fmla="val -1461076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Elbow Connector 73">
              <a:extLst>
                <a:ext uri="{FF2B5EF4-FFF2-40B4-BE49-F238E27FC236}">
                  <a16:creationId xmlns:a16="http://schemas.microsoft.com/office/drawing/2014/main" id="{B9DD55FA-3AAF-4A88-B3F6-4EAABB7532ED}"/>
                </a:ext>
              </a:extLst>
            </p:cNvPr>
            <p:cNvCxnSpPr>
              <a:cxnSpLocks/>
              <a:stCxn id="10" idx="3"/>
              <a:endCxn id="18" idx="0"/>
            </p:cNvCxnSpPr>
            <p:nvPr/>
          </p:nvCxnSpPr>
          <p:spPr>
            <a:xfrm>
              <a:off x="9629136" y="2667228"/>
              <a:ext cx="655575" cy="40732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DCB9BE8-C583-44ED-A2B1-D9D284DED8CE}"/>
                </a:ext>
              </a:extLst>
            </p:cNvPr>
            <p:cNvSpPr/>
            <p:nvPr/>
          </p:nvSpPr>
          <p:spPr>
            <a:xfrm>
              <a:off x="10044328" y="3074557"/>
              <a:ext cx="480766" cy="480766"/>
            </a:xfrm>
            <a:prstGeom prst="diamond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SG" sz="1801"/>
            </a:p>
          </p:txBody>
        </p:sp>
        <p:cxnSp>
          <p:nvCxnSpPr>
            <p:cNvPr id="19" name="Elbow Connector 73">
              <a:extLst>
                <a:ext uri="{FF2B5EF4-FFF2-40B4-BE49-F238E27FC236}">
                  <a16:creationId xmlns:a16="http://schemas.microsoft.com/office/drawing/2014/main" id="{9559E419-1368-4CB9-A3E2-F8924DE8319A}"/>
                </a:ext>
              </a:extLst>
            </p:cNvPr>
            <p:cNvCxnSpPr>
              <a:cxnSpLocks/>
              <a:stCxn id="18" idx="3"/>
              <a:endCxn id="13" idx="2"/>
            </p:cNvCxnSpPr>
            <p:nvPr/>
          </p:nvCxnSpPr>
          <p:spPr>
            <a:xfrm flipV="1">
              <a:off x="10525094" y="3314431"/>
              <a:ext cx="497883" cy="5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3275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sonia sunil</dc:creator>
  <cp:lastModifiedBy>sonia sunil</cp:lastModifiedBy>
  <cp:revision>3</cp:revision>
  <dcterms:created xsi:type="dcterms:W3CDTF">2019-04-07T03:38:08Z</dcterms:created>
  <dcterms:modified xsi:type="dcterms:W3CDTF">2019-04-11T01:50:31Z</dcterms:modified>
</cp:coreProperties>
</file>