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AF41-DA48-4BEA-A7A1-541A49BEA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1B25-6109-445A-85EC-DAE40F2D0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43C3-E3D3-4674-9F62-B6ABFF5C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50DA-8CE9-4657-96EE-FE58EF4D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2C79-D471-4E62-9992-38EA047C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05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8DEA-C944-4D22-9610-E1F51D8D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05108-7E8C-4929-8833-8570AF22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D3D52-25A2-4A46-B250-0B92CB5E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F40FC-4E2C-4F12-9D7E-E6FB4A24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489C-1418-4739-848F-F77816E8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21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B24EB-E4CF-47B4-80EA-62464E328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61ACD-DBDB-4740-A2A9-01BCA72FC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1E58-EA87-4DDB-B90F-44C58C85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DDC3-BE28-4AEA-AFE9-84D737C1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C62-FE36-4EC6-803D-FABAB88B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02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3853-3BDA-4237-AB8D-AFA946ED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5464-F6C1-4B57-86C3-CBFA5DA2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130A-9B43-4D84-8681-6583511A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AB4F5-547B-485D-9725-BA54783F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0C08-9628-4FE7-BB0C-9372F328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982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8884-9347-4537-BC2A-C7B79B4E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CE0FA-31A1-48A0-91D0-8702265E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6837-6DA3-4D53-A141-C7DC29DB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668B-1F8D-48D4-B6C1-4ACF4EB8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7666-7339-4132-986C-CECFD4BC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58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96C9-ABAA-4FB1-9FAA-3D7A0633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42E1-CA6C-41FA-8882-46401A695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9A26A-B237-4039-AEED-BEEB625C3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94B39-F53A-4358-9B25-FA4E8499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B6621-FA72-447F-BBBC-37B0162D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22C92-3F91-4BEA-B2FC-D5DC189D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766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945B-15A5-4D60-A236-A074E141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9501-5950-4880-8C2E-2E67EDC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48746-7A32-4022-8A8B-221DAE4B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B8464-C2FD-4E50-878C-6360B5E80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A43EB-0ED5-4B96-825D-08F428067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C413D-DE73-4E6D-8CB7-61CA0FB6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DF57F-2123-4171-85F4-0BEE92A7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9680C-7D8C-4A09-BD2B-08C9E1A5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185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E134-696F-458E-887E-4734EB5B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9EA6B-6B29-48B5-B4B5-8A706C05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34A93-9A65-4C21-B0D1-2C905BE2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D4A8F-0ECF-483C-A412-3D4A024C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80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5C826-B484-46A3-AD4D-4DB8F45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36B2C-4878-4B79-AAC3-5DA0859C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E414-7AE4-4DB8-99E2-198EB80A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052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10AF-9B80-4AED-B37A-7D19F5CE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7A458-4EF9-4342-8115-890EF37E8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81683-20BF-4ACD-8216-6ADD8C115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5DBE-36C6-4270-B28C-8E72CDF7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595D-AE09-468B-A0FD-C28CFA6D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B2A20-14DA-4A9C-98BE-E85FA96C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2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9169-AF50-48B0-9312-53A61DE3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0BE92-BA5F-4349-8A01-821FE2805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259D6-D656-410B-B1D2-D35D3A96F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677CE-FFC6-48C9-B08A-FEB1B6E9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0221B-A5B1-45B7-968F-19C53E61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A8907-FBC3-4A49-9880-D73097A4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7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E240-1032-4EC8-8AE9-8960AA88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8242E-FE06-46DC-AF9D-25B55BC47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04CE-50C4-4A5B-BAD7-EDE3DB3D9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17817-AA11-4E06-9BE3-C67A31FF436B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D2B8-1464-4F1F-9A0F-8D8F948EB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4FC2-5B36-4075-9343-6282708C0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96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39C0BEAD-696E-48C8-AF0C-BE5BFCEE6CED}"/>
              </a:ext>
            </a:extLst>
          </p:cNvPr>
          <p:cNvGrpSpPr/>
          <p:nvPr/>
        </p:nvGrpSpPr>
        <p:grpSpPr>
          <a:xfrm>
            <a:off x="1083729" y="416088"/>
            <a:ext cx="10024542" cy="6025823"/>
            <a:chOff x="-81254" y="136437"/>
            <a:chExt cx="10024542" cy="6025823"/>
          </a:xfrm>
        </p:grpSpPr>
        <p:sp>
          <p:nvSpPr>
            <p:cNvPr id="4" name="Rectangle 65">
              <a:extLst>
                <a:ext uri="{FF2B5EF4-FFF2-40B4-BE49-F238E27FC236}">
                  <a16:creationId xmlns:a16="http://schemas.microsoft.com/office/drawing/2014/main" id="{CE9FFB95-7A75-459C-AD20-10D97C5102D7}"/>
                </a:ext>
              </a:extLst>
            </p:cNvPr>
            <p:cNvSpPr/>
            <p:nvPr/>
          </p:nvSpPr>
          <p:spPr>
            <a:xfrm>
              <a:off x="-81254" y="153078"/>
              <a:ext cx="6162621" cy="5999243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5" name="Rectangle 62">
              <a:extLst>
                <a:ext uri="{FF2B5EF4-FFF2-40B4-BE49-F238E27FC236}">
                  <a16:creationId xmlns:a16="http://schemas.microsoft.com/office/drawing/2014/main" id="{60B01610-1099-4A97-8372-D0F2427324DC}"/>
                </a:ext>
              </a:extLst>
            </p:cNvPr>
            <p:cNvSpPr/>
            <p:nvPr/>
          </p:nvSpPr>
          <p:spPr>
            <a:xfrm>
              <a:off x="63273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06E7D16-8918-4EF2-8407-9E5C8A845CAF}"/>
                </a:ext>
              </a:extLst>
            </p:cNvPr>
            <p:cNvCxnSpPr>
              <a:cxnSpLocks/>
            </p:cNvCxnSpPr>
            <p:nvPr/>
          </p:nvCxnSpPr>
          <p:spPr>
            <a:xfrm>
              <a:off x="1360549" y="907617"/>
              <a:ext cx="0" cy="518025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461758-5DD4-4290-A543-88F2C81DAD79}"/>
                </a:ext>
              </a:extLst>
            </p:cNvPr>
            <p:cNvSpPr/>
            <p:nvPr/>
          </p:nvSpPr>
          <p:spPr>
            <a:xfrm>
              <a:off x="1288540" y="1258311"/>
              <a:ext cx="225511" cy="456795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F81D7E-204F-4A33-B411-E9F61282CE07}"/>
                </a:ext>
              </a:extLst>
            </p:cNvPr>
            <p:cNvSpPr/>
            <p:nvPr/>
          </p:nvSpPr>
          <p:spPr>
            <a:xfrm>
              <a:off x="2947079" y="423022"/>
              <a:ext cx="1685221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AddressBook</a:t>
              </a:r>
              <a:r>
                <a:rPr lang="en-US" sz="1600" dirty="0">
                  <a:solidFill>
                    <a:schemeClr val="bg1"/>
                  </a:solidFill>
                </a:rPr>
                <a:t> 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943FACE-5D21-4EBA-9E3B-9999A6330CA3}"/>
                </a:ext>
              </a:extLst>
            </p:cNvPr>
            <p:cNvCxnSpPr>
              <a:cxnSpLocks/>
            </p:cNvCxnSpPr>
            <p:nvPr/>
          </p:nvCxnSpPr>
          <p:spPr>
            <a:xfrm>
              <a:off x="3800177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866441-EEE5-4DE1-9755-3D08F694B8CA}"/>
                </a:ext>
              </a:extLst>
            </p:cNvPr>
            <p:cNvSpPr/>
            <p:nvPr/>
          </p:nvSpPr>
          <p:spPr>
            <a:xfrm>
              <a:off x="3728170" y="1365810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D1D1F7F-B357-483E-9D5F-203F9104A70B}"/>
                </a:ext>
              </a:extLst>
            </p:cNvPr>
            <p:cNvCxnSpPr>
              <a:cxnSpLocks/>
              <a:stCxn id="12" idx="0"/>
              <a:endCxn id="24" idx="0"/>
            </p:cNvCxnSpPr>
            <p:nvPr/>
          </p:nvCxnSpPr>
          <p:spPr>
            <a:xfrm>
              <a:off x="5351672" y="1613633"/>
              <a:ext cx="0" cy="421263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D0DA50-5F52-4F0E-9081-AD2C79253723}"/>
                </a:ext>
              </a:extLst>
            </p:cNvPr>
            <p:cNvSpPr/>
            <p:nvPr/>
          </p:nvSpPr>
          <p:spPr>
            <a:xfrm>
              <a:off x="5275472" y="1613633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D137D5C-1093-4BFC-BBCB-78EC8D1B3C2A}"/>
                </a:ext>
              </a:extLst>
            </p:cNvPr>
            <p:cNvCxnSpPr/>
            <p:nvPr/>
          </p:nvCxnSpPr>
          <p:spPr>
            <a:xfrm>
              <a:off x="168690" y="12619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75FC92E-1DF8-4EF4-AAEE-5CFF6F1DF3A7}"/>
                </a:ext>
              </a:extLst>
            </p:cNvPr>
            <p:cNvCxnSpPr/>
            <p:nvPr/>
          </p:nvCxnSpPr>
          <p:spPr>
            <a:xfrm flipV="1">
              <a:off x="3885562" y="1512340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6667AE-2B7D-462F-B8AF-CA2E3926C392}"/>
                </a:ext>
              </a:extLst>
            </p:cNvPr>
            <p:cNvSpPr txBox="1"/>
            <p:nvPr/>
          </p:nvSpPr>
          <p:spPr>
            <a:xfrm>
              <a:off x="2993011" y="2484071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FFB6945-FC88-4898-A841-B1F5C67620F8}"/>
                </a:ext>
              </a:extLst>
            </p:cNvPr>
            <p:cNvCxnSpPr/>
            <p:nvPr/>
          </p:nvCxnSpPr>
          <p:spPr>
            <a:xfrm>
              <a:off x="3858698" y="1888171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17EF0CA-4348-4742-8650-9900A1DA5B66}"/>
                </a:ext>
              </a:extLst>
            </p:cNvPr>
            <p:cNvCxnSpPr>
              <a:cxnSpLocks/>
            </p:cNvCxnSpPr>
            <p:nvPr/>
          </p:nvCxnSpPr>
          <p:spPr>
            <a:xfrm>
              <a:off x="1440941" y="2133600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683E43F-30FD-41B4-B501-994BEDEE34DC}"/>
                </a:ext>
              </a:extLst>
            </p:cNvPr>
            <p:cNvCxnSpPr/>
            <p:nvPr/>
          </p:nvCxnSpPr>
          <p:spPr>
            <a:xfrm>
              <a:off x="87970" y="5832889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605ED4-6D23-449F-96B7-FD3D0CA01EB8}"/>
                </a:ext>
              </a:extLst>
            </p:cNvPr>
            <p:cNvSpPr/>
            <p:nvPr/>
          </p:nvSpPr>
          <p:spPr>
            <a:xfrm>
              <a:off x="5263856" y="2731313"/>
              <a:ext cx="173544" cy="16646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A0A8ED-0F24-45D8-A996-DBB597A20169}"/>
                </a:ext>
              </a:extLst>
            </p:cNvPr>
            <p:cNvSpPr txBox="1"/>
            <p:nvPr/>
          </p:nvSpPr>
          <p:spPr>
            <a:xfrm>
              <a:off x="1634779" y="1106150"/>
              <a:ext cx="18995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(“import”)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DB37E5-1AAF-448A-9AC8-14B157FFD4A1}"/>
                </a:ext>
              </a:extLst>
            </p:cNvPr>
            <p:cNvSpPr txBox="1"/>
            <p:nvPr/>
          </p:nvSpPr>
          <p:spPr>
            <a:xfrm>
              <a:off x="3084430" y="5469510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D47CFD-EAAF-40D2-9611-09829B699D08}"/>
                </a:ext>
              </a:extLst>
            </p:cNvPr>
            <p:cNvSpPr txBox="1"/>
            <p:nvPr/>
          </p:nvSpPr>
          <p:spPr>
            <a:xfrm>
              <a:off x="205317" y="5596001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F4E696-56D3-4995-8A12-15BEA49B3F71}"/>
                </a:ext>
              </a:extLst>
            </p:cNvPr>
            <p:cNvSpPr txBox="1"/>
            <p:nvPr/>
          </p:nvSpPr>
          <p:spPr>
            <a:xfrm>
              <a:off x="5222470" y="5826263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25" name="Rectangle 62">
              <a:extLst>
                <a:ext uri="{FF2B5EF4-FFF2-40B4-BE49-F238E27FC236}">
                  <a16:creationId xmlns:a16="http://schemas.microsoft.com/office/drawing/2014/main" id="{17CC9BDE-E4F2-4E25-8C58-CD7F6112C94A}"/>
                </a:ext>
              </a:extLst>
            </p:cNvPr>
            <p:cNvSpPr/>
            <p:nvPr/>
          </p:nvSpPr>
          <p:spPr>
            <a:xfrm>
              <a:off x="4785566" y="1260268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:Import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FD6EF5B-F2C5-4AF4-8C39-1D8ABE4E6785}"/>
                </a:ext>
              </a:extLst>
            </p:cNvPr>
            <p:cNvCxnSpPr>
              <a:cxnSpLocks/>
            </p:cNvCxnSpPr>
            <p:nvPr/>
          </p:nvCxnSpPr>
          <p:spPr>
            <a:xfrm>
              <a:off x="1440941" y="2731314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DDBAFB-4873-4885-8D33-C595BBAE3CDB}"/>
                </a:ext>
              </a:extLst>
            </p:cNvPr>
            <p:cNvCxnSpPr>
              <a:cxnSpLocks/>
            </p:cNvCxnSpPr>
            <p:nvPr/>
          </p:nvCxnSpPr>
          <p:spPr>
            <a:xfrm>
              <a:off x="1457835" y="1363918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063263B-1DF4-4520-BF3D-BF1979E1F093}"/>
                </a:ext>
              </a:extLst>
            </p:cNvPr>
            <p:cNvCxnSpPr>
              <a:cxnSpLocks/>
            </p:cNvCxnSpPr>
            <p:nvPr/>
          </p:nvCxnSpPr>
          <p:spPr>
            <a:xfrm>
              <a:off x="1525222" y="5701747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65">
              <a:extLst>
                <a:ext uri="{FF2B5EF4-FFF2-40B4-BE49-F238E27FC236}">
                  <a16:creationId xmlns:a16="http://schemas.microsoft.com/office/drawing/2014/main" id="{E7231093-82B6-445E-8EDA-857335B09BF8}"/>
                </a:ext>
              </a:extLst>
            </p:cNvPr>
            <p:cNvSpPr/>
            <p:nvPr/>
          </p:nvSpPr>
          <p:spPr>
            <a:xfrm>
              <a:off x="6106203" y="136437"/>
              <a:ext cx="2234516" cy="599600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31859C"/>
                  </a:solidFill>
                </a:rPr>
                <a:t>Commons</a:t>
              </a:r>
              <a:endParaRPr lang="en-SG" sz="1200" b="1" dirty="0">
                <a:solidFill>
                  <a:srgbClr val="31859C"/>
                </a:solidFill>
              </a:endParaRPr>
            </a:p>
          </p:txBody>
        </p:sp>
        <p:sp>
          <p:nvSpPr>
            <p:cNvPr id="30" name="Rectangle 62">
              <a:extLst>
                <a:ext uri="{FF2B5EF4-FFF2-40B4-BE49-F238E27FC236}">
                  <a16:creationId xmlns:a16="http://schemas.microsoft.com/office/drawing/2014/main" id="{38C396F2-82F3-488C-89DA-54A55755AA96}"/>
                </a:ext>
              </a:extLst>
            </p:cNvPr>
            <p:cNvSpPr/>
            <p:nvPr/>
          </p:nvSpPr>
          <p:spPr>
            <a:xfrm>
              <a:off x="6331360" y="1833419"/>
              <a:ext cx="1659701" cy="341821"/>
            </a:xfrm>
            <a:prstGeom prst="rect">
              <a:avLst/>
            </a:prstGeom>
            <a:solidFill>
              <a:srgbClr val="31859C"/>
            </a:solidFill>
            <a:ln w="19050">
              <a:solidFill>
                <a:srgbClr val="31859C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p: </a:t>
              </a:r>
              <a:r>
                <a:rPr lang="en-US" sz="1600" dirty="0" err="1">
                  <a:solidFill>
                    <a:schemeClr val="bg1"/>
                  </a:solidFill>
                </a:rPr>
                <a:t>WriteToExcel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74C618-ED33-4062-8B14-BB41E524E6A3}"/>
                </a:ext>
              </a:extLst>
            </p:cNvPr>
            <p:cNvCxnSpPr>
              <a:cxnSpLocks/>
            </p:cNvCxnSpPr>
            <p:nvPr/>
          </p:nvCxnSpPr>
          <p:spPr>
            <a:xfrm>
              <a:off x="6955646" y="2133600"/>
              <a:ext cx="14982" cy="1812235"/>
            </a:xfrm>
            <a:prstGeom prst="line">
              <a:avLst/>
            </a:prstGeom>
            <a:ln w="19050">
              <a:solidFill>
                <a:srgbClr val="31859C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2F0355-966C-41A8-8441-74D6F868D258}"/>
                </a:ext>
              </a:extLst>
            </p:cNvPr>
            <p:cNvSpPr/>
            <p:nvPr/>
          </p:nvSpPr>
          <p:spPr>
            <a:xfrm>
              <a:off x="6901705" y="2981541"/>
              <a:ext cx="150436" cy="656764"/>
            </a:xfrm>
            <a:prstGeom prst="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9FCDCB-E9DC-48E9-B354-9048B003EF87}"/>
                </a:ext>
              </a:extLst>
            </p:cNvPr>
            <p:cNvSpPr txBox="1"/>
            <p:nvPr/>
          </p:nvSpPr>
          <p:spPr>
            <a:xfrm>
              <a:off x="-81254" y="1310796"/>
              <a:ext cx="13775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execute(“import”)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003F643-C9C3-4522-96E7-601365FF5713}"/>
                </a:ext>
              </a:extLst>
            </p:cNvPr>
            <p:cNvCxnSpPr>
              <a:cxnSpLocks/>
            </p:cNvCxnSpPr>
            <p:nvPr/>
          </p:nvCxnSpPr>
          <p:spPr>
            <a:xfrm>
              <a:off x="5472209" y="3019263"/>
              <a:ext cx="142615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1F667E9-B9FC-4409-9369-BD98725C37FC}"/>
                </a:ext>
              </a:extLst>
            </p:cNvPr>
            <p:cNvSpPr/>
            <p:nvPr/>
          </p:nvSpPr>
          <p:spPr>
            <a:xfrm>
              <a:off x="5254913" y="4394462"/>
              <a:ext cx="179096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1BA05AEB-074E-490C-9528-DC247B47E4A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016563" y="3098930"/>
              <a:ext cx="151757" cy="73926"/>
            </a:xfrm>
            <a:prstGeom prst="curvedConnector4">
              <a:avLst>
                <a:gd name="adj1" fmla="val -15714"/>
                <a:gd name="adj2" fmla="val 240699"/>
              </a:avLst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DEC8A22-6616-4FA8-A439-93481E0019DE}"/>
                </a:ext>
              </a:extLst>
            </p:cNvPr>
            <p:cNvSpPr/>
            <p:nvPr/>
          </p:nvSpPr>
          <p:spPr>
            <a:xfrm>
              <a:off x="6958983" y="3125953"/>
              <a:ext cx="177038" cy="290065"/>
            </a:xfrm>
            <a:prstGeom prst="rect">
              <a:avLst/>
            </a:prstGeom>
            <a:solidFill>
              <a:srgbClr val="31859C"/>
            </a:solidFill>
            <a:ln w="28575">
              <a:solidFill>
                <a:srgbClr val="FFFF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42CD2-7012-4111-B549-B96EA7C2CD0F}"/>
                </a:ext>
              </a:extLst>
            </p:cNvPr>
            <p:cNvSpPr txBox="1"/>
            <p:nvPr/>
          </p:nvSpPr>
          <p:spPr>
            <a:xfrm>
              <a:off x="7293720" y="3051580"/>
              <a:ext cx="99523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rgbClr val="31859C"/>
                  </a:solidFill>
                </a:rPr>
                <a:t>createPerson</a:t>
              </a:r>
              <a:r>
                <a:rPr lang="en-US" sz="1200" dirty="0">
                  <a:solidFill>
                    <a:srgbClr val="31859C"/>
                  </a:solidFill>
                </a:rPr>
                <a:t>()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B84CB64-8067-42E5-83CD-D55B771A6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2236" y="3630381"/>
              <a:ext cx="1439468" cy="7924"/>
            </a:xfrm>
            <a:prstGeom prst="straightConnector1">
              <a:avLst/>
            </a:prstGeom>
            <a:ln w="19050">
              <a:solidFill>
                <a:srgbClr val="31859C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A8C118-F5ED-48C1-9E87-9A2C9D80B444}"/>
                </a:ext>
              </a:extLst>
            </p:cNvPr>
            <p:cNvSpPr txBox="1"/>
            <p:nvPr/>
          </p:nvSpPr>
          <p:spPr>
            <a:xfrm>
              <a:off x="5656986" y="2774849"/>
              <a:ext cx="115594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rgbClr val="31859C"/>
                  </a:solidFill>
                </a:rPr>
                <a:t>readFromExcel</a:t>
              </a:r>
              <a:r>
                <a:rPr lang="en-US" sz="1200" dirty="0">
                  <a:solidFill>
                    <a:srgbClr val="31859C"/>
                  </a:solidFill>
                </a:rPr>
                <a:t>()</a:t>
              </a:r>
            </a:p>
          </p:txBody>
        </p:sp>
        <p:sp>
          <p:nvSpPr>
            <p:cNvPr id="67" name="Rectangle 65">
              <a:extLst>
                <a:ext uri="{FF2B5EF4-FFF2-40B4-BE49-F238E27FC236}">
                  <a16:creationId xmlns:a16="http://schemas.microsoft.com/office/drawing/2014/main" id="{64116862-CBB9-4C73-B217-0FE68B5DD13B}"/>
                </a:ext>
              </a:extLst>
            </p:cNvPr>
            <p:cNvSpPr/>
            <p:nvPr/>
          </p:nvSpPr>
          <p:spPr>
            <a:xfrm>
              <a:off x="8361992" y="153078"/>
              <a:ext cx="1581296" cy="6009182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68" name="Rectangle 62">
              <a:extLst>
                <a:ext uri="{FF2B5EF4-FFF2-40B4-BE49-F238E27FC236}">
                  <a16:creationId xmlns:a16="http://schemas.microsoft.com/office/drawing/2014/main" id="{9A0659D1-6395-4138-B6BF-EBCEC3FE723A}"/>
                </a:ext>
              </a:extLst>
            </p:cNvPr>
            <p:cNvSpPr/>
            <p:nvPr/>
          </p:nvSpPr>
          <p:spPr>
            <a:xfrm>
              <a:off x="8557535" y="3709507"/>
              <a:ext cx="1098018" cy="291106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E7A7677-9D05-4807-B613-60526D81D272}"/>
                </a:ext>
              </a:extLst>
            </p:cNvPr>
            <p:cNvCxnSpPr>
              <a:cxnSpLocks/>
            </p:cNvCxnSpPr>
            <p:nvPr/>
          </p:nvCxnSpPr>
          <p:spPr>
            <a:xfrm>
              <a:off x="9107553" y="4000613"/>
              <a:ext cx="10474" cy="1815222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53F10A1-1A91-427D-8156-D7774004957C}"/>
                </a:ext>
              </a:extLst>
            </p:cNvPr>
            <p:cNvSpPr/>
            <p:nvPr/>
          </p:nvSpPr>
          <p:spPr>
            <a:xfrm>
              <a:off x="9024504" y="4305414"/>
              <a:ext cx="159310" cy="10935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9D8FAD2-D8F6-42BE-B700-82E495E41FB2}"/>
                </a:ext>
              </a:extLst>
            </p:cNvPr>
            <p:cNvCxnSpPr>
              <a:cxnSpLocks/>
            </p:cNvCxnSpPr>
            <p:nvPr/>
          </p:nvCxnSpPr>
          <p:spPr>
            <a:xfrm>
              <a:off x="5435602" y="4701992"/>
              <a:ext cx="35882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E8F5603-5997-46AC-80CA-5431449CE6EF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5344461" y="4394462"/>
              <a:ext cx="3679341" cy="139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639194D-2638-488B-AB66-AC283A9909D0}"/>
                </a:ext>
              </a:extLst>
            </p:cNvPr>
            <p:cNvSpPr txBox="1"/>
            <p:nvPr/>
          </p:nvSpPr>
          <p:spPr>
            <a:xfrm>
              <a:off x="6553206" y="4138186"/>
              <a:ext cx="12574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addPerson</a:t>
              </a:r>
              <a:r>
                <a:rPr lang="en-US" dirty="0"/>
                <a:t>(p)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7804D9A-49A1-476E-B6D6-B71086BA7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5282" y="5065310"/>
              <a:ext cx="3568520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A014E72-2D57-4B1C-8542-EA32EBC50062}"/>
                </a:ext>
              </a:extLst>
            </p:cNvPr>
            <p:cNvSpPr txBox="1"/>
            <p:nvPr/>
          </p:nvSpPr>
          <p:spPr>
            <a:xfrm>
              <a:off x="6463892" y="4810209"/>
              <a:ext cx="181744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commitAddressBook</a:t>
              </a:r>
              <a:r>
                <a:rPr lang="en-US" dirty="0"/>
                <a:t>()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DF0599B-6F37-4381-9757-AA16A12BB3EB}"/>
                </a:ext>
              </a:extLst>
            </p:cNvPr>
            <p:cNvCxnSpPr>
              <a:cxnSpLocks/>
            </p:cNvCxnSpPr>
            <p:nvPr/>
          </p:nvCxnSpPr>
          <p:spPr>
            <a:xfrm>
              <a:off x="5435602" y="5351348"/>
              <a:ext cx="35882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482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sunil</dc:creator>
  <cp:lastModifiedBy>sonia sunil</cp:lastModifiedBy>
  <cp:revision>8</cp:revision>
  <dcterms:created xsi:type="dcterms:W3CDTF">2019-04-07T05:32:38Z</dcterms:created>
  <dcterms:modified xsi:type="dcterms:W3CDTF">2019-04-11T02:37:34Z</dcterms:modified>
</cp:coreProperties>
</file>