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D1A2-7A76-4D2C-8C67-45BCC36D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8913-6216-40C2-B8D0-A0A08020C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256A-0AF3-4EB8-B36C-CC0DE46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61B3-0176-4463-A58C-048B344D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8170-6E0B-4B34-93EB-C62A0CD8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99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09FF-9437-43FC-9753-24F59CBE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46A4-EC52-4772-8DA9-C1F761FCC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5867-DD79-462A-8922-E6DC9C71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B8D3E-9B0D-4C02-AF33-EB070797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6A84-2E59-4D49-9735-9F066126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24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755B9-494D-4AC9-AA5D-1E13DBA7A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D8BF4-031B-4F90-840A-B49E59B8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955E-334E-4FEE-8270-4B34C2A2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0F04-AF57-47F3-BBAC-83728F55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854A-014F-429A-AFD4-99ED98DA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15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62D-E7DE-4A78-8F0F-F7BA03D9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F80D-D639-4541-B830-48FD88D9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D041-0E51-40B1-8BA5-15FB434E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731D-9DC1-48D5-9E7A-E5101E66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A6A0-420B-47B1-BAD3-77FE4805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95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2F37-CFA5-4EE6-A696-0171339E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66927-E834-4B8C-B221-19F12EAB3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852B-AC2A-4591-BEED-2E8AC5B4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F919-FF43-422B-90BC-C6AFFCF7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0B93-B1B9-4F9C-A473-1CEC2227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7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DD83-17E0-4B03-92EF-FFB91D91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530A-703C-41A8-8725-6D0C2F155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6C93-BC05-4F26-BCD1-7245495B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5A74-6574-4A8B-B491-791CD5B0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F96F-2912-422E-B880-3D2515EF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DAABE-2123-4D3E-8E3A-77F16CEB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6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B4D2-9A38-49D3-8B37-A4682130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D154-EA96-4E97-8A5B-A24470864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4E1B1-13A7-42DB-8F76-DF458D319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5DC23-7A73-40A6-B28E-7BA428E26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B4E40-396F-43D6-9A7B-268E5777A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7AE52-6860-4958-B0D3-9FAE59DE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DB6B9-122A-4DD5-9EFB-B518A9ED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83083-8DE6-4C36-B3F2-37E7AFFD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59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EDE-6B87-4DB9-85DA-7A23671C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52C4D-5419-4AFC-BD9C-4D1462C3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F5211-26D2-4DA1-BE7D-BB079518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4907-F553-4D23-8E4E-AB7EEABA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067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0192C-7967-4301-8975-CF567358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D04C4-BE0B-43D4-83AF-02D1E01F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79DE-E9F4-4646-9634-A8DC769A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00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563-C0E2-4552-8CAC-C69345CC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B68A-5A1E-457E-9711-A4587DE3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0981B-A25E-4649-8FAA-27724BBA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0A7EB-C896-447B-A1DE-807F3D55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47A53-6D54-4F43-B70D-22EB7D0E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C1A6-43E3-4788-A47A-47C2E614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23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0321-0C96-49D2-A83B-3E198DE6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C4975-1377-42B4-B923-407F353C5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6ACD4-0FEE-4D59-A802-723904CD1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77B5-A558-4E6D-9D55-728FE683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1C4BF-1D37-4495-9DC0-B1AC4D31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AF1B-437E-402B-AA3E-485CA856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1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2BAAD-5F65-4EE6-AE87-4E5EDE26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E605-5F97-4B33-91BC-CCECC3F5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5912-4450-4030-9DF3-C8FC4ABC1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6BBE-92C2-43F0-9F84-CE75F546F06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6571-4D12-4F76-AE6A-5B27E7006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27CA-F8E1-46E6-94A5-5F3B047E9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ABF4-C1D3-48DC-848F-25FCA8C81E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1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EF9CC-D830-4D33-BEFD-9C02CA182A14}"/>
              </a:ext>
            </a:extLst>
          </p:cNvPr>
          <p:cNvGrpSpPr/>
          <p:nvPr/>
        </p:nvGrpSpPr>
        <p:grpSpPr>
          <a:xfrm>
            <a:off x="8470785" y="1307310"/>
            <a:ext cx="872048" cy="1341000"/>
            <a:chOff x="8189120" y="887847"/>
            <a:chExt cx="872048" cy="1341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7CF9EA-08AB-47AE-8B68-504AC7462339}"/>
                </a:ext>
              </a:extLst>
            </p:cNvPr>
            <p:cNvSpPr/>
            <p:nvPr/>
          </p:nvSpPr>
          <p:spPr>
            <a:xfrm>
              <a:off x="8189120" y="1628775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3726E8-BF22-407F-B86A-D426EF675925}"/>
                </a:ext>
              </a:extLst>
            </p:cNvPr>
            <p:cNvSpPr/>
            <p:nvPr/>
          </p:nvSpPr>
          <p:spPr>
            <a:xfrm>
              <a:off x="8567738" y="139303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DF26E5-131F-42BA-9F7D-B5B597F48680}"/>
                </a:ext>
              </a:extLst>
            </p:cNvPr>
            <p:cNvSpPr/>
            <p:nvPr/>
          </p:nvSpPr>
          <p:spPr>
            <a:xfrm>
              <a:off x="8384380" y="198596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B33D4B-4327-4473-93E8-9ABC0674608D}"/>
                </a:ext>
              </a:extLst>
            </p:cNvPr>
            <p:cNvSpPr/>
            <p:nvPr/>
          </p:nvSpPr>
          <p:spPr>
            <a:xfrm>
              <a:off x="8689181" y="1790701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081216-EFF8-49EE-81CF-B0DF97A355D8}"/>
                </a:ext>
              </a:extLst>
            </p:cNvPr>
            <p:cNvSpPr txBox="1"/>
            <p:nvPr/>
          </p:nvSpPr>
          <p:spPr>
            <a:xfrm>
              <a:off x="8384380" y="887847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OGLs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CA7F66-945A-4FD1-B0C8-EEF1B3F058FB}"/>
              </a:ext>
            </a:extLst>
          </p:cNvPr>
          <p:cNvGrpSpPr/>
          <p:nvPr/>
        </p:nvGrpSpPr>
        <p:grpSpPr>
          <a:xfrm>
            <a:off x="1721058" y="925059"/>
            <a:ext cx="1694847" cy="1591152"/>
            <a:chOff x="2481866" y="1297541"/>
            <a:chExt cx="1694847" cy="15911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4B1342-7D20-467B-880A-0A5EB08834FF}"/>
                </a:ext>
              </a:extLst>
            </p:cNvPr>
            <p:cNvSpPr/>
            <p:nvPr/>
          </p:nvSpPr>
          <p:spPr>
            <a:xfrm>
              <a:off x="3609975" y="1590675"/>
              <a:ext cx="242887" cy="24288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543212-AC10-45DE-A124-11A1679AC351}"/>
                </a:ext>
              </a:extLst>
            </p:cNvPr>
            <p:cNvSpPr/>
            <p:nvPr/>
          </p:nvSpPr>
          <p:spPr>
            <a:xfrm>
              <a:off x="3324226" y="1952623"/>
              <a:ext cx="242887" cy="24288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E8A21E-B3B7-4085-907B-FCF46440194D}"/>
                </a:ext>
              </a:extLst>
            </p:cNvPr>
            <p:cNvSpPr/>
            <p:nvPr/>
          </p:nvSpPr>
          <p:spPr>
            <a:xfrm>
              <a:off x="3609975" y="2228849"/>
              <a:ext cx="242887" cy="24288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39A8CA-13E2-4D9C-AFA2-C61A5CD26A0F}"/>
                </a:ext>
              </a:extLst>
            </p:cNvPr>
            <p:cNvSpPr/>
            <p:nvPr/>
          </p:nvSpPr>
          <p:spPr>
            <a:xfrm>
              <a:off x="3933826" y="2033588"/>
              <a:ext cx="242887" cy="24288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AA0056-5E43-4760-B3CA-9AE4B2AA26A1}"/>
                </a:ext>
              </a:extLst>
            </p:cNvPr>
            <p:cNvSpPr/>
            <p:nvPr/>
          </p:nvSpPr>
          <p:spPr>
            <a:xfrm>
              <a:off x="3133725" y="2559844"/>
              <a:ext cx="242887" cy="24288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8049AA-8E52-430C-AD37-4CB2D1BF93EF}"/>
                </a:ext>
              </a:extLst>
            </p:cNvPr>
            <p:cNvSpPr/>
            <p:nvPr/>
          </p:nvSpPr>
          <p:spPr>
            <a:xfrm>
              <a:off x="3933825" y="2645806"/>
              <a:ext cx="242887" cy="24288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5C2A87-64E5-43B5-9227-3EF18809F491}"/>
                </a:ext>
              </a:extLst>
            </p:cNvPr>
            <p:cNvSpPr txBox="1"/>
            <p:nvPr/>
          </p:nvSpPr>
          <p:spPr>
            <a:xfrm>
              <a:off x="2481866" y="1297541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Freshmen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663726-8CA0-400B-B4C2-1E8E93258B7A}"/>
              </a:ext>
            </a:extLst>
          </p:cNvPr>
          <p:cNvSpPr/>
          <p:nvPr/>
        </p:nvSpPr>
        <p:spPr>
          <a:xfrm>
            <a:off x="2722960" y="4133850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009C8-A5C9-4F90-B0C8-FCB497FE9BD9}"/>
              </a:ext>
            </a:extLst>
          </p:cNvPr>
          <p:cNvSpPr/>
          <p:nvPr/>
        </p:nvSpPr>
        <p:spPr>
          <a:xfrm>
            <a:off x="5032801" y="5930384"/>
            <a:ext cx="871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Groups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926031-72F6-4FEE-BB05-89E4D4201880}"/>
              </a:ext>
            </a:extLst>
          </p:cNvPr>
          <p:cNvSpPr/>
          <p:nvPr/>
        </p:nvSpPr>
        <p:spPr>
          <a:xfrm>
            <a:off x="4227939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D7B6E6-1481-4331-BC68-1CCEF9733305}"/>
              </a:ext>
            </a:extLst>
          </p:cNvPr>
          <p:cNvSpPr/>
          <p:nvPr/>
        </p:nvSpPr>
        <p:spPr>
          <a:xfrm>
            <a:off x="5732918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6BAE49-863D-4488-B025-D5DB85F0BF6F}"/>
              </a:ext>
            </a:extLst>
          </p:cNvPr>
          <p:cNvSpPr/>
          <p:nvPr/>
        </p:nvSpPr>
        <p:spPr>
          <a:xfrm>
            <a:off x="7277101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58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EF9CC-D830-4D33-BEFD-9C02CA182A14}"/>
              </a:ext>
            </a:extLst>
          </p:cNvPr>
          <p:cNvGrpSpPr/>
          <p:nvPr/>
        </p:nvGrpSpPr>
        <p:grpSpPr>
          <a:xfrm>
            <a:off x="8470785" y="1812493"/>
            <a:ext cx="742948" cy="835817"/>
            <a:chOff x="8189120" y="1393030"/>
            <a:chExt cx="742948" cy="8358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7CF9EA-08AB-47AE-8B68-504AC7462339}"/>
                </a:ext>
              </a:extLst>
            </p:cNvPr>
            <p:cNvSpPr/>
            <p:nvPr/>
          </p:nvSpPr>
          <p:spPr>
            <a:xfrm>
              <a:off x="8189120" y="1628775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3726E8-BF22-407F-B86A-D426EF675925}"/>
                </a:ext>
              </a:extLst>
            </p:cNvPr>
            <p:cNvSpPr/>
            <p:nvPr/>
          </p:nvSpPr>
          <p:spPr>
            <a:xfrm>
              <a:off x="8567738" y="139303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DF26E5-131F-42BA-9F7D-B5B597F48680}"/>
                </a:ext>
              </a:extLst>
            </p:cNvPr>
            <p:cNvSpPr/>
            <p:nvPr/>
          </p:nvSpPr>
          <p:spPr>
            <a:xfrm>
              <a:off x="8384380" y="198596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B33D4B-4327-4473-93E8-9ABC0674608D}"/>
                </a:ext>
              </a:extLst>
            </p:cNvPr>
            <p:cNvSpPr/>
            <p:nvPr/>
          </p:nvSpPr>
          <p:spPr>
            <a:xfrm>
              <a:off x="8689181" y="1790701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24B1342-7D20-467B-880A-0A5EB08834FF}"/>
              </a:ext>
            </a:extLst>
          </p:cNvPr>
          <p:cNvSpPr/>
          <p:nvPr/>
        </p:nvSpPr>
        <p:spPr>
          <a:xfrm>
            <a:off x="2849167" y="1218193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543212-AC10-45DE-A124-11A1679AC351}"/>
              </a:ext>
            </a:extLst>
          </p:cNvPr>
          <p:cNvSpPr/>
          <p:nvPr/>
        </p:nvSpPr>
        <p:spPr>
          <a:xfrm>
            <a:off x="2563418" y="1580141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E8A21E-B3B7-4085-907B-FCF46440194D}"/>
              </a:ext>
            </a:extLst>
          </p:cNvPr>
          <p:cNvSpPr/>
          <p:nvPr/>
        </p:nvSpPr>
        <p:spPr>
          <a:xfrm>
            <a:off x="2849167" y="1856367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39A8CA-13E2-4D9C-AFA2-C61A5CD26A0F}"/>
              </a:ext>
            </a:extLst>
          </p:cNvPr>
          <p:cNvSpPr/>
          <p:nvPr/>
        </p:nvSpPr>
        <p:spPr>
          <a:xfrm>
            <a:off x="3173018" y="1661106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A0056-5E43-4760-B3CA-9AE4B2AA26A1}"/>
              </a:ext>
            </a:extLst>
          </p:cNvPr>
          <p:cNvSpPr/>
          <p:nvPr/>
        </p:nvSpPr>
        <p:spPr>
          <a:xfrm>
            <a:off x="2372917" y="2187362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8049AA-8E52-430C-AD37-4CB2D1BF93EF}"/>
              </a:ext>
            </a:extLst>
          </p:cNvPr>
          <p:cNvSpPr/>
          <p:nvPr/>
        </p:nvSpPr>
        <p:spPr>
          <a:xfrm>
            <a:off x="3173017" y="2273324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663726-8CA0-400B-B4C2-1E8E93258B7A}"/>
              </a:ext>
            </a:extLst>
          </p:cNvPr>
          <p:cNvSpPr/>
          <p:nvPr/>
        </p:nvSpPr>
        <p:spPr>
          <a:xfrm>
            <a:off x="2722960" y="4133850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926031-72F6-4FEE-BB05-89E4D4201880}"/>
              </a:ext>
            </a:extLst>
          </p:cNvPr>
          <p:cNvSpPr/>
          <p:nvPr/>
        </p:nvSpPr>
        <p:spPr>
          <a:xfrm>
            <a:off x="4227939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D7B6E6-1481-4331-BC68-1CCEF9733305}"/>
              </a:ext>
            </a:extLst>
          </p:cNvPr>
          <p:cNvSpPr/>
          <p:nvPr/>
        </p:nvSpPr>
        <p:spPr>
          <a:xfrm>
            <a:off x="5732918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6BAE49-863D-4488-B025-D5DB85F0BF6F}"/>
              </a:ext>
            </a:extLst>
          </p:cNvPr>
          <p:cNvSpPr/>
          <p:nvPr/>
        </p:nvSpPr>
        <p:spPr>
          <a:xfrm>
            <a:off x="7277101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31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663726-8CA0-400B-B4C2-1E8E93258B7A}"/>
              </a:ext>
            </a:extLst>
          </p:cNvPr>
          <p:cNvSpPr/>
          <p:nvPr/>
        </p:nvSpPr>
        <p:spPr>
          <a:xfrm>
            <a:off x="2722960" y="4133850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926031-72F6-4FEE-BB05-89E4D4201880}"/>
              </a:ext>
            </a:extLst>
          </p:cNvPr>
          <p:cNvSpPr/>
          <p:nvPr/>
        </p:nvSpPr>
        <p:spPr>
          <a:xfrm>
            <a:off x="4227939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D7B6E6-1481-4331-BC68-1CCEF9733305}"/>
              </a:ext>
            </a:extLst>
          </p:cNvPr>
          <p:cNvSpPr/>
          <p:nvPr/>
        </p:nvSpPr>
        <p:spPr>
          <a:xfrm>
            <a:off x="5732918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6BAE49-863D-4488-B025-D5DB85F0BF6F}"/>
              </a:ext>
            </a:extLst>
          </p:cNvPr>
          <p:cNvSpPr/>
          <p:nvPr/>
        </p:nvSpPr>
        <p:spPr>
          <a:xfrm>
            <a:off x="7277101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EF9CC-D830-4D33-BEFD-9C02CA182A14}"/>
              </a:ext>
            </a:extLst>
          </p:cNvPr>
          <p:cNvGrpSpPr/>
          <p:nvPr/>
        </p:nvGrpSpPr>
        <p:grpSpPr>
          <a:xfrm>
            <a:off x="8470785" y="1812493"/>
            <a:ext cx="742948" cy="835817"/>
            <a:chOff x="8189120" y="1393030"/>
            <a:chExt cx="742948" cy="8358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7CF9EA-08AB-47AE-8B68-504AC7462339}"/>
                </a:ext>
              </a:extLst>
            </p:cNvPr>
            <p:cNvSpPr/>
            <p:nvPr/>
          </p:nvSpPr>
          <p:spPr>
            <a:xfrm>
              <a:off x="8189120" y="1628775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3726E8-BF22-407F-B86A-D426EF675925}"/>
                </a:ext>
              </a:extLst>
            </p:cNvPr>
            <p:cNvSpPr/>
            <p:nvPr/>
          </p:nvSpPr>
          <p:spPr>
            <a:xfrm>
              <a:off x="8567738" y="139303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DF26E5-131F-42BA-9F7D-B5B597F48680}"/>
                </a:ext>
              </a:extLst>
            </p:cNvPr>
            <p:cNvSpPr/>
            <p:nvPr/>
          </p:nvSpPr>
          <p:spPr>
            <a:xfrm>
              <a:off x="8384380" y="198596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B33D4B-4327-4473-93E8-9ABC0674608D}"/>
                </a:ext>
              </a:extLst>
            </p:cNvPr>
            <p:cNvSpPr/>
            <p:nvPr/>
          </p:nvSpPr>
          <p:spPr>
            <a:xfrm>
              <a:off x="8689181" y="1790701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24B1342-7D20-467B-880A-0A5EB08834FF}"/>
              </a:ext>
            </a:extLst>
          </p:cNvPr>
          <p:cNvSpPr/>
          <p:nvPr/>
        </p:nvSpPr>
        <p:spPr>
          <a:xfrm>
            <a:off x="7845029" y="4627128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543212-AC10-45DE-A124-11A1679AC351}"/>
              </a:ext>
            </a:extLst>
          </p:cNvPr>
          <p:cNvSpPr/>
          <p:nvPr/>
        </p:nvSpPr>
        <p:spPr>
          <a:xfrm>
            <a:off x="6016231" y="4384241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E8A21E-B3B7-4085-907B-FCF46440194D}"/>
              </a:ext>
            </a:extLst>
          </p:cNvPr>
          <p:cNvSpPr/>
          <p:nvPr/>
        </p:nvSpPr>
        <p:spPr>
          <a:xfrm>
            <a:off x="3323035" y="4748572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39A8CA-13E2-4D9C-AFA2-C61A5CD26A0F}"/>
              </a:ext>
            </a:extLst>
          </p:cNvPr>
          <p:cNvSpPr/>
          <p:nvPr/>
        </p:nvSpPr>
        <p:spPr>
          <a:xfrm>
            <a:off x="4552980" y="4384241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A0056-5E43-4760-B3CA-9AE4B2AA26A1}"/>
              </a:ext>
            </a:extLst>
          </p:cNvPr>
          <p:cNvSpPr/>
          <p:nvPr/>
        </p:nvSpPr>
        <p:spPr>
          <a:xfrm>
            <a:off x="5974556" y="4824592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8049AA-8E52-430C-AD37-4CB2D1BF93EF}"/>
              </a:ext>
            </a:extLst>
          </p:cNvPr>
          <p:cNvSpPr/>
          <p:nvPr/>
        </p:nvSpPr>
        <p:spPr>
          <a:xfrm>
            <a:off x="2970610" y="4505685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66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663726-8CA0-400B-B4C2-1E8E93258B7A}"/>
              </a:ext>
            </a:extLst>
          </p:cNvPr>
          <p:cNvSpPr/>
          <p:nvPr/>
        </p:nvSpPr>
        <p:spPr>
          <a:xfrm>
            <a:off x="2722960" y="4133850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926031-72F6-4FEE-BB05-89E4D4201880}"/>
              </a:ext>
            </a:extLst>
          </p:cNvPr>
          <p:cNvSpPr/>
          <p:nvPr/>
        </p:nvSpPr>
        <p:spPr>
          <a:xfrm>
            <a:off x="4227939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D7B6E6-1481-4331-BC68-1CCEF9733305}"/>
              </a:ext>
            </a:extLst>
          </p:cNvPr>
          <p:cNvSpPr/>
          <p:nvPr/>
        </p:nvSpPr>
        <p:spPr>
          <a:xfrm>
            <a:off x="5732918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6BAE49-863D-4488-B025-D5DB85F0BF6F}"/>
              </a:ext>
            </a:extLst>
          </p:cNvPr>
          <p:cNvSpPr/>
          <p:nvPr/>
        </p:nvSpPr>
        <p:spPr>
          <a:xfrm>
            <a:off x="7277101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7CF9EA-08AB-47AE-8B68-504AC7462339}"/>
              </a:ext>
            </a:extLst>
          </p:cNvPr>
          <p:cNvSpPr/>
          <p:nvPr/>
        </p:nvSpPr>
        <p:spPr>
          <a:xfrm>
            <a:off x="2930130" y="4782923"/>
            <a:ext cx="242887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3726E8-BF22-407F-B86A-D426EF675925}"/>
              </a:ext>
            </a:extLst>
          </p:cNvPr>
          <p:cNvSpPr/>
          <p:nvPr/>
        </p:nvSpPr>
        <p:spPr>
          <a:xfrm>
            <a:off x="7935003" y="4843644"/>
            <a:ext cx="242887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DF26E5-131F-42BA-9F7D-B5B597F48680}"/>
              </a:ext>
            </a:extLst>
          </p:cNvPr>
          <p:cNvSpPr/>
          <p:nvPr/>
        </p:nvSpPr>
        <p:spPr>
          <a:xfrm>
            <a:off x="4795867" y="4908120"/>
            <a:ext cx="242887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B33D4B-4327-4473-93E8-9ABC0674608D}"/>
              </a:ext>
            </a:extLst>
          </p:cNvPr>
          <p:cNvSpPr/>
          <p:nvPr/>
        </p:nvSpPr>
        <p:spPr>
          <a:xfrm>
            <a:off x="6394333" y="4792631"/>
            <a:ext cx="242887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4B1342-7D20-467B-880A-0A5EB08834FF}"/>
              </a:ext>
            </a:extLst>
          </p:cNvPr>
          <p:cNvSpPr/>
          <p:nvPr/>
        </p:nvSpPr>
        <p:spPr>
          <a:xfrm>
            <a:off x="4552980" y="4397161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543212-AC10-45DE-A124-11A1679AC351}"/>
              </a:ext>
            </a:extLst>
          </p:cNvPr>
          <p:cNvSpPr/>
          <p:nvPr/>
        </p:nvSpPr>
        <p:spPr>
          <a:xfrm>
            <a:off x="3042049" y="4296140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E8A21E-B3B7-4085-907B-FCF46440194D}"/>
              </a:ext>
            </a:extLst>
          </p:cNvPr>
          <p:cNvSpPr/>
          <p:nvPr/>
        </p:nvSpPr>
        <p:spPr>
          <a:xfrm>
            <a:off x="7723585" y="4417582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39A8CA-13E2-4D9C-AFA2-C61A5CD26A0F}"/>
              </a:ext>
            </a:extLst>
          </p:cNvPr>
          <p:cNvSpPr/>
          <p:nvPr/>
        </p:nvSpPr>
        <p:spPr>
          <a:xfrm>
            <a:off x="6216255" y="4296139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A0056-5E43-4760-B3CA-9AE4B2AA26A1}"/>
              </a:ext>
            </a:extLst>
          </p:cNvPr>
          <p:cNvSpPr/>
          <p:nvPr/>
        </p:nvSpPr>
        <p:spPr>
          <a:xfrm>
            <a:off x="6041335" y="4574744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8049AA-8E52-430C-AD37-4CB2D1BF93EF}"/>
              </a:ext>
            </a:extLst>
          </p:cNvPr>
          <p:cNvSpPr/>
          <p:nvPr/>
        </p:nvSpPr>
        <p:spPr>
          <a:xfrm>
            <a:off x="3299253" y="4632256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30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EF9CC-D830-4D33-BEFD-9C02CA182A14}"/>
              </a:ext>
            </a:extLst>
          </p:cNvPr>
          <p:cNvGrpSpPr/>
          <p:nvPr/>
        </p:nvGrpSpPr>
        <p:grpSpPr>
          <a:xfrm>
            <a:off x="8470785" y="1812493"/>
            <a:ext cx="742948" cy="835817"/>
            <a:chOff x="8189120" y="1393030"/>
            <a:chExt cx="742948" cy="8358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7CF9EA-08AB-47AE-8B68-504AC7462339}"/>
                </a:ext>
              </a:extLst>
            </p:cNvPr>
            <p:cNvSpPr/>
            <p:nvPr/>
          </p:nvSpPr>
          <p:spPr>
            <a:xfrm>
              <a:off x="8189120" y="1628775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3726E8-BF22-407F-B86A-D426EF675925}"/>
                </a:ext>
              </a:extLst>
            </p:cNvPr>
            <p:cNvSpPr/>
            <p:nvPr/>
          </p:nvSpPr>
          <p:spPr>
            <a:xfrm>
              <a:off x="8567738" y="139303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DF26E5-131F-42BA-9F7D-B5B597F48680}"/>
                </a:ext>
              </a:extLst>
            </p:cNvPr>
            <p:cNvSpPr/>
            <p:nvPr/>
          </p:nvSpPr>
          <p:spPr>
            <a:xfrm>
              <a:off x="8384380" y="198596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B33D4B-4327-4473-93E8-9ABC0674608D}"/>
                </a:ext>
              </a:extLst>
            </p:cNvPr>
            <p:cNvSpPr/>
            <p:nvPr/>
          </p:nvSpPr>
          <p:spPr>
            <a:xfrm>
              <a:off x="8689181" y="1790701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24B1342-7D20-467B-880A-0A5EB08834FF}"/>
              </a:ext>
            </a:extLst>
          </p:cNvPr>
          <p:cNvSpPr/>
          <p:nvPr/>
        </p:nvSpPr>
        <p:spPr>
          <a:xfrm>
            <a:off x="3099711" y="2055380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663726-8CA0-400B-B4C2-1E8E93258B7A}"/>
              </a:ext>
            </a:extLst>
          </p:cNvPr>
          <p:cNvSpPr/>
          <p:nvPr/>
        </p:nvSpPr>
        <p:spPr>
          <a:xfrm>
            <a:off x="2722960" y="4133850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926031-72F6-4FEE-BB05-89E4D4201880}"/>
              </a:ext>
            </a:extLst>
          </p:cNvPr>
          <p:cNvSpPr/>
          <p:nvPr/>
        </p:nvSpPr>
        <p:spPr>
          <a:xfrm>
            <a:off x="4227939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D7B6E6-1481-4331-BC68-1CCEF9733305}"/>
              </a:ext>
            </a:extLst>
          </p:cNvPr>
          <p:cNvSpPr/>
          <p:nvPr/>
        </p:nvSpPr>
        <p:spPr>
          <a:xfrm>
            <a:off x="5732918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6BAE49-863D-4488-B025-D5DB85F0BF6F}"/>
              </a:ext>
            </a:extLst>
          </p:cNvPr>
          <p:cNvSpPr/>
          <p:nvPr/>
        </p:nvSpPr>
        <p:spPr>
          <a:xfrm>
            <a:off x="7277101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680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7CF9EA-08AB-47AE-8B68-504AC7462339}"/>
              </a:ext>
            </a:extLst>
          </p:cNvPr>
          <p:cNvSpPr/>
          <p:nvPr/>
        </p:nvSpPr>
        <p:spPr>
          <a:xfrm>
            <a:off x="8470785" y="2048238"/>
            <a:ext cx="242887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DF26E5-131F-42BA-9F7D-B5B597F48680}"/>
              </a:ext>
            </a:extLst>
          </p:cNvPr>
          <p:cNvSpPr/>
          <p:nvPr/>
        </p:nvSpPr>
        <p:spPr>
          <a:xfrm>
            <a:off x="8666045" y="2405423"/>
            <a:ext cx="242887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B33D4B-4327-4473-93E8-9ABC0674608D}"/>
              </a:ext>
            </a:extLst>
          </p:cNvPr>
          <p:cNvSpPr/>
          <p:nvPr/>
        </p:nvSpPr>
        <p:spPr>
          <a:xfrm>
            <a:off x="8970846" y="2210164"/>
            <a:ext cx="242887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4B1342-7D20-467B-880A-0A5EB08834FF}"/>
              </a:ext>
            </a:extLst>
          </p:cNvPr>
          <p:cNvSpPr/>
          <p:nvPr/>
        </p:nvSpPr>
        <p:spPr>
          <a:xfrm>
            <a:off x="2849167" y="1218193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543212-AC10-45DE-A124-11A1679AC351}"/>
              </a:ext>
            </a:extLst>
          </p:cNvPr>
          <p:cNvSpPr/>
          <p:nvPr/>
        </p:nvSpPr>
        <p:spPr>
          <a:xfrm>
            <a:off x="2563418" y="1580141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E8A21E-B3B7-4085-907B-FCF46440194D}"/>
              </a:ext>
            </a:extLst>
          </p:cNvPr>
          <p:cNvSpPr/>
          <p:nvPr/>
        </p:nvSpPr>
        <p:spPr>
          <a:xfrm>
            <a:off x="2849167" y="1856367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39A8CA-13E2-4D9C-AFA2-C61A5CD26A0F}"/>
              </a:ext>
            </a:extLst>
          </p:cNvPr>
          <p:cNvSpPr/>
          <p:nvPr/>
        </p:nvSpPr>
        <p:spPr>
          <a:xfrm>
            <a:off x="3173018" y="1661106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A0056-5E43-4760-B3CA-9AE4B2AA26A1}"/>
              </a:ext>
            </a:extLst>
          </p:cNvPr>
          <p:cNvSpPr/>
          <p:nvPr/>
        </p:nvSpPr>
        <p:spPr>
          <a:xfrm>
            <a:off x="2372917" y="2187362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8049AA-8E52-430C-AD37-4CB2D1BF93EF}"/>
              </a:ext>
            </a:extLst>
          </p:cNvPr>
          <p:cNvSpPr/>
          <p:nvPr/>
        </p:nvSpPr>
        <p:spPr>
          <a:xfrm>
            <a:off x="3173017" y="2273324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663726-8CA0-400B-B4C2-1E8E93258B7A}"/>
              </a:ext>
            </a:extLst>
          </p:cNvPr>
          <p:cNvSpPr/>
          <p:nvPr/>
        </p:nvSpPr>
        <p:spPr>
          <a:xfrm>
            <a:off x="2722960" y="4133850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926031-72F6-4FEE-BB05-89E4D4201880}"/>
              </a:ext>
            </a:extLst>
          </p:cNvPr>
          <p:cNvSpPr/>
          <p:nvPr/>
        </p:nvSpPr>
        <p:spPr>
          <a:xfrm>
            <a:off x="4227939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D7B6E6-1481-4331-BC68-1CCEF9733305}"/>
              </a:ext>
            </a:extLst>
          </p:cNvPr>
          <p:cNvSpPr/>
          <p:nvPr/>
        </p:nvSpPr>
        <p:spPr>
          <a:xfrm>
            <a:off x="5732918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6BAE49-863D-4488-B025-D5DB85F0BF6F}"/>
              </a:ext>
            </a:extLst>
          </p:cNvPr>
          <p:cNvSpPr/>
          <p:nvPr/>
        </p:nvSpPr>
        <p:spPr>
          <a:xfrm>
            <a:off x="7277101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758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EF9CC-D830-4D33-BEFD-9C02CA182A14}"/>
              </a:ext>
            </a:extLst>
          </p:cNvPr>
          <p:cNvGrpSpPr/>
          <p:nvPr/>
        </p:nvGrpSpPr>
        <p:grpSpPr>
          <a:xfrm>
            <a:off x="8470785" y="1812493"/>
            <a:ext cx="742948" cy="835817"/>
            <a:chOff x="8189120" y="1393030"/>
            <a:chExt cx="742948" cy="8358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7CF9EA-08AB-47AE-8B68-504AC7462339}"/>
                </a:ext>
              </a:extLst>
            </p:cNvPr>
            <p:cNvSpPr/>
            <p:nvPr/>
          </p:nvSpPr>
          <p:spPr>
            <a:xfrm>
              <a:off x="8189120" y="1628775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3726E8-BF22-407F-B86A-D426EF675925}"/>
                </a:ext>
              </a:extLst>
            </p:cNvPr>
            <p:cNvSpPr/>
            <p:nvPr/>
          </p:nvSpPr>
          <p:spPr>
            <a:xfrm>
              <a:off x="8567738" y="139303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DF26E5-131F-42BA-9F7D-B5B597F48680}"/>
                </a:ext>
              </a:extLst>
            </p:cNvPr>
            <p:cNvSpPr/>
            <p:nvPr/>
          </p:nvSpPr>
          <p:spPr>
            <a:xfrm>
              <a:off x="8384380" y="1985960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B33D4B-4327-4473-93E8-9ABC0674608D}"/>
                </a:ext>
              </a:extLst>
            </p:cNvPr>
            <p:cNvSpPr/>
            <p:nvPr/>
          </p:nvSpPr>
          <p:spPr>
            <a:xfrm>
              <a:off x="8689181" y="1790701"/>
              <a:ext cx="242887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24B1342-7D20-467B-880A-0A5EB08834FF}"/>
              </a:ext>
            </a:extLst>
          </p:cNvPr>
          <p:cNvSpPr/>
          <p:nvPr/>
        </p:nvSpPr>
        <p:spPr>
          <a:xfrm>
            <a:off x="2849167" y="1218193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543212-AC10-45DE-A124-11A1679AC351}"/>
              </a:ext>
            </a:extLst>
          </p:cNvPr>
          <p:cNvSpPr/>
          <p:nvPr/>
        </p:nvSpPr>
        <p:spPr>
          <a:xfrm>
            <a:off x="2563418" y="1580141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E8A21E-B3B7-4085-907B-FCF46440194D}"/>
              </a:ext>
            </a:extLst>
          </p:cNvPr>
          <p:cNvSpPr/>
          <p:nvPr/>
        </p:nvSpPr>
        <p:spPr>
          <a:xfrm>
            <a:off x="2849167" y="1856367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39A8CA-13E2-4D9C-AFA2-C61A5CD26A0F}"/>
              </a:ext>
            </a:extLst>
          </p:cNvPr>
          <p:cNvSpPr/>
          <p:nvPr/>
        </p:nvSpPr>
        <p:spPr>
          <a:xfrm>
            <a:off x="3173018" y="1661106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A0056-5E43-4760-B3CA-9AE4B2AA26A1}"/>
              </a:ext>
            </a:extLst>
          </p:cNvPr>
          <p:cNvSpPr/>
          <p:nvPr/>
        </p:nvSpPr>
        <p:spPr>
          <a:xfrm>
            <a:off x="2372917" y="2187362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8049AA-8E52-430C-AD37-4CB2D1BF93EF}"/>
              </a:ext>
            </a:extLst>
          </p:cNvPr>
          <p:cNvSpPr/>
          <p:nvPr/>
        </p:nvSpPr>
        <p:spPr>
          <a:xfrm>
            <a:off x="3173017" y="2273324"/>
            <a:ext cx="242887" cy="2428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D7B6E6-1481-4331-BC68-1CCEF9733305}"/>
              </a:ext>
            </a:extLst>
          </p:cNvPr>
          <p:cNvSpPr/>
          <p:nvPr/>
        </p:nvSpPr>
        <p:spPr>
          <a:xfrm>
            <a:off x="5732918" y="4129088"/>
            <a:ext cx="1135856" cy="113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961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Wei Zhang</dc:creator>
  <cp:lastModifiedBy>Chan Wei Zhang</cp:lastModifiedBy>
  <cp:revision>5</cp:revision>
  <dcterms:created xsi:type="dcterms:W3CDTF">2019-04-15T14:00:06Z</dcterms:created>
  <dcterms:modified xsi:type="dcterms:W3CDTF">2019-04-15T14:21:52Z</dcterms:modified>
</cp:coreProperties>
</file>