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C3B3FF"/>
    <a:srgbClr val="DCB7FB"/>
    <a:srgbClr val="CE9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2" y="-6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1AA2-E195-4336-98C2-DC31644EF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F972B-9822-4ADC-9908-FF375E401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9F68-CEEC-4489-A507-DECA2C64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65466-F1AF-46A9-832E-B0D81C18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EC57-78F7-4403-ACEB-78C1EC1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991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A26D-BC9B-4719-9C3E-BC16E3A5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BDD31-21BD-48EA-B025-29B8BAAD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FB94-E9FD-442F-8921-23ECD963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A16B2-17AD-496F-A163-6B0571DB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C55B7-8E7D-4855-A24C-13B18847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4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35BE4B-EA43-4F11-AFED-AF9F3C41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42856-7433-4A98-963E-1497F94D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37F96-18C6-44B8-B75C-BC62C8831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C514-1126-4E99-B456-0B6D70DA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9C8A-72CE-4068-8B0D-EE4D933F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40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B4D1-B3E3-4823-8A02-B93B95A9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515E7-9AFE-4271-BCE6-4251D9BE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4C236-DBA8-487E-8D24-BD8DEF4D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D75AD-5038-4F56-81A4-88FC5B14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B03FF-E1D5-4CA9-9233-B528B959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34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05CD-1559-4D4D-888E-6A19143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6D9B-A7D0-417C-B563-652FDE867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6646F-B7D1-402E-B4A3-DFAD79E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815EC-437C-4A7C-A5C3-DE4686E6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5A15E-8D3E-4A5F-A09D-23ADD8FE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90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0BF2-12B7-4668-B864-E9413E1F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F3BF-1FB2-4B61-8DF1-8DEEA276C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75CF5-747D-45F4-B383-A7A8E369E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11695-8F7E-48D5-BDE5-9FA914F9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3375A-496F-4DD5-8E90-7D7414C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D3FE0-33E9-4EC9-A93A-91833321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011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4B20-6983-46E6-A1A4-AF9E99215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115C8-576B-4B41-AC78-FD2CD5F8F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E1246-4477-4755-AE92-3F8C13D1D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53146C-72C4-47ED-83C2-FDFC5042A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5CDF4-B070-4F1C-B287-C2DA6EA71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E8E4D7-409C-47C0-832C-1D835189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08B70-19E8-4E53-BE79-F066675D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11A8-7E88-410A-BDD3-68D6C4ED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0186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39C6-BB7D-4C40-A4F4-38985944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06EA4-3129-42B5-9F6B-B3793A0C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464C8-CABC-457D-89B9-BB327ACD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F1993-7823-48EA-A94D-2E1E339A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18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E005B-B199-4EF3-AD77-EF950DEF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43573-21C2-4D73-AB13-2BA9B14D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6A413-035D-4CAF-9183-29F95D465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01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C20C-D025-41D2-8F56-D461B738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B3A2-E7AF-47AA-98BA-606C22026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5BBC7-4C50-4EE3-BC82-D022D1EDB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9EB62-615E-4874-8741-501BD0F8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AD42A-1556-4125-BCE2-D6297B1C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FAF6-D013-407F-B7BC-F8758EF2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33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ACB1-9E79-489F-B785-B5AED8C55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3711C-11B9-44E8-8291-29E13BE27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33727-03A0-40D9-A465-A06C6446F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6714-22A7-4913-994E-786BBB4A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69B7-CD9F-4D19-8745-CF9DB56F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D263-AFDF-4C90-8895-16C9A165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153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6536C-0824-46C4-B6C4-6A0B8896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957A-A593-4363-86B0-0C9F4D58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E4119-84BA-48C7-86C5-95DCA052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6AE08-6640-4518-BAE2-41E6AF413B8E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4F64-2027-41CA-8545-7BE6B8BB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CD0D-9190-46FA-BB10-F9C74D09F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564FA-A90B-47C3-ABC9-740712895E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94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ctor">
            <a:extLst>
              <a:ext uri="{FF2B5EF4-FFF2-40B4-BE49-F238E27FC236}">
                <a16:creationId xmlns:a16="http://schemas.microsoft.com/office/drawing/2014/main" id="{BB211B0D-B15F-4A8C-B098-FDEFBF81501C}"/>
              </a:ext>
            </a:extLst>
          </p:cNvPr>
          <p:cNvGrpSpPr/>
          <p:nvPr/>
        </p:nvGrpSpPr>
        <p:grpSpPr>
          <a:xfrm>
            <a:off x="-1449634" y="-457917"/>
            <a:ext cx="324036" cy="573410"/>
            <a:chOff x="3239901" y="4149080"/>
            <a:chExt cx="648072" cy="1146820"/>
          </a:xfrm>
        </p:grpSpPr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C92670BE-BD9D-496D-9604-AC4A461C1619}"/>
                </a:ext>
              </a:extLst>
            </p:cNvPr>
            <p:cNvSpPr/>
            <p:nvPr/>
          </p:nvSpPr>
          <p:spPr>
            <a:xfrm>
              <a:off x="3419872" y="4149080"/>
              <a:ext cx="288032" cy="288032"/>
            </a:xfrm>
            <a:prstGeom prst="flowChartConnector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90FECC8-326C-4DEA-A7B8-62036A74CCF5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3563888" y="4437112"/>
              <a:ext cx="0" cy="504056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5A6459F1-B5F1-4C79-9134-A7C2BB1711EF}"/>
                </a:ext>
              </a:extLst>
            </p:cNvPr>
            <p:cNvSpPr/>
            <p:nvPr/>
          </p:nvSpPr>
          <p:spPr>
            <a:xfrm>
              <a:off x="3324225" y="4933950"/>
              <a:ext cx="479425" cy="361950"/>
            </a:xfrm>
            <a:custGeom>
              <a:avLst/>
              <a:gdLst>
                <a:gd name="connsiteX0" fmla="*/ 0 w 479425"/>
                <a:gd name="connsiteY0" fmla="*/ 355600 h 361950"/>
                <a:gd name="connsiteX1" fmla="*/ 241300 w 479425"/>
                <a:gd name="connsiteY1" fmla="*/ 0 h 361950"/>
                <a:gd name="connsiteX2" fmla="*/ 479425 w 479425"/>
                <a:gd name="connsiteY2" fmla="*/ 36195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425" h="361950">
                  <a:moveTo>
                    <a:pt x="0" y="355600"/>
                  </a:moveTo>
                  <a:lnTo>
                    <a:pt x="241300" y="0"/>
                  </a:lnTo>
                  <a:lnTo>
                    <a:pt x="479425" y="361950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97D29A9-5E0B-415A-B86C-F7D0EC507F46}"/>
                </a:ext>
              </a:extLst>
            </p:cNvPr>
            <p:cNvCxnSpPr/>
            <p:nvPr/>
          </p:nvCxnSpPr>
          <p:spPr>
            <a:xfrm>
              <a:off x="3239901" y="4509120"/>
              <a:ext cx="648072" cy="0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1B2607-9822-4211-B8F0-28F0DBA5EF2D}"/>
              </a:ext>
            </a:extLst>
          </p:cNvPr>
          <p:cNvCxnSpPr>
            <a:cxnSpLocks/>
          </p:cNvCxnSpPr>
          <p:nvPr/>
        </p:nvCxnSpPr>
        <p:spPr>
          <a:xfrm>
            <a:off x="-1287616" y="108355"/>
            <a:ext cx="0" cy="772394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1" name="Rectangle 65">
            <a:extLst>
              <a:ext uri="{FF2B5EF4-FFF2-40B4-BE49-F238E27FC236}">
                <a16:creationId xmlns:a16="http://schemas.microsoft.com/office/drawing/2014/main" id="{37A5C7FB-6E71-4EDB-A7F6-019B440D3F74}"/>
              </a:ext>
            </a:extLst>
          </p:cNvPr>
          <p:cNvSpPr/>
          <p:nvPr/>
        </p:nvSpPr>
        <p:spPr>
          <a:xfrm>
            <a:off x="-435015" y="-294431"/>
            <a:ext cx="1762287" cy="8955217"/>
          </a:xfrm>
          <a:prstGeom prst="roundRect">
            <a:avLst>
              <a:gd name="adj" fmla="val 3484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B050"/>
                </a:solidFill>
              </a:rPr>
              <a:t>UI</a:t>
            </a:r>
            <a:endParaRPr lang="en-SG" sz="1200" b="1" dirty="0">
              <a:solidFill>
                <a:srgbClr val="00B050"/>
              </a:solidFill>
            </a:endParaRPr>
          </a:p>
        </p:txBody>
      </p:sp>
      <p:sp>
        <p:nvSpPr>
          <p:cNvPr id="73" name="Rectangle 65">
            <a:extLst>
              <a:ext uri="{FF2B5EF4-FFF2-40B4-BE49-F238E27FC236}">
                <a16:creationId xmlns:a16="http://schemas.microsoft.com/office/drawing/2014/main" id="{45CD46E7-77E6-4B6E-96DD-D0F207E0E312}"/>
              </a:ext>
            </a:extLst>
          </p:cNvPr>
          <p:cNvSpPr/>
          <p:nvPr/>
        </p:nvSpPr>
        <p:spPr>
          <a:xfrm>
            <a:off x="1403591" y="-313902"/>
            <a:ext cx="9220806" cy="8955215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D5B2DCB2-A946-4BA3-9F96-B0C9AAFC8BB0}"/>
              </a:ext>
            </a:extLst>
          </p:cNvPr>
          <p:cNvSpPr/>
          <p:nvPr/>
        </p:nvSpPr>
        <p:spPr>
          <a:xfrm>
            <a:off x="1972130" y="6744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C4AF46-E20B-44B8-B854-0AB1D95BC7C9}"/>
              </a:ext>
            </a:extLst>
          </p:cNvPr>
          <p:cNvCxnSpPr>
            <a:cxnSpLocks/>
          </p:cNvCxnSpPr>
          <p:nvPr/>
        </p:nvCxnSpPr>
        <p:spPr>
          <a:xfrm>
            <a:off x="2699944" y="431118"/>
            <a:ext cx="0" cy="701637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04EB931-F576-4247-BA22-7DB7D5835450}"/>
              </a:ext>
            </a:extLst>
          </p:cNvPr>
          <p:cNvSpPr/>
          <p:nvPr/>
        </p:nvSpPr>
        <p:spPr>
          <a:xfrm>
            <a:off x="2630908" y="781811"/>
            <a:ext cx="149427" cy="65266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6547FD8C-E249-4D94-947A-6080E5087B00}"/>
              </a:ext>
            </a:extLst>
          </p:cNvPr>
          <p:cNvSpPr/>
          <p:nvPr/>
        </p:nvSpPr>
        <p:spPr>
          <a:xfrm>
            <a:off x="4769029" y="-5347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C993E10-ED39-4A23-8499-A661A1BFFB89}"/>
              </a:ext>
            </a:extLst>
          </p:cNvPr>
          <p:cNvCxnSpPr>
            <a:cxnSpLocks/>
          </p:cNvCxnSpPr>
          <p:nvPr/>
        </p:nvCxnSpPr>
        <p:spPr>
          <a:xfrm>
            <a:off x="5382428" y="431118"/>
            <a:ext cx="0" cy="148298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74AF65EB-B7DF-475F-BDA4-661CEE8E28FB}"/>
              </a:ext>
            </a:extLst>
          </p:cNvPr>
          <p:cNvSpPr/>
          <p:nvPr/>
        </p:nvSpPr>
        <p:spPr>
          <a:xfrm>
            <a:off x="5310421" y="889311"/>
            <a:ext cx="154408" cy="76779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FBE30FA-8214-4972-8A93-3B798178B1A2}"/>
              </a:ext>
            </a:extLst>
          </p:cNvPr>
          <p:cNvCxnSpPr>
            <a:cxnSpLocks/>
          </p:cNvCxnSpPr>
          <p:nvPr/>
        </p:nvCxnSpPr>
        <p:spPr>
          <a:xfrm>
            <a:off x="514738" y="781812"/>
            <a:ext cx="211617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34E96D7-063B-46E1-9AD8-158B7E502327}"/>
              </a:ext>
            </a:extLst>
          </p:cNvPr>
          <p:cNvSpPr txBox="1"/>
          <p:nvPr/>
        </p:nvSpPr>
        <p:spPr>
          <a:xfrm>
            <a:off x="958565" y="514101"/>
            <a:ext cx="159336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execute(“randomize”)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83570F-5C79-4686-83D7-D5AA8B6E2A21}"/>
              </a:ext>
            </a:extLst>
          </p:cNvPr>
          <p:cNvCxnSpPr>
            <a:cxnSpLocks/>
            <a:endCxn id="79" idx="2"/>
          </p:cNvCxnSpPr>
          <p:nvPr/>
        </p:nvCxnSpPr>
        <p:spPr>
          <a:xfrm>
            <a:off x="2780335" y="1657101"/>
            <a:ext cx="260729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7FD4958-A6B2-4574-B352-67578B2567AF}"/>
              </a:ext>
            </a:extLst>
          </p:cNvPr>
          <p:cNvSpPr txBox="1"/>
          <p:nvPr/>
        </p:nvSpPr>
        <p:spPr>
          <a:xfrm>
            <a:off x="2898866" y="629651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(“randomize”)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4624EE-2628-4701-9CE9-966CD7F7E507}"/>
              </a:ext>
            </a:extLst>
          </p:cNvPr>
          <p:cNvSpPr txBox="1"/>
          <p:nvPr/>
        </p:nvSpPr>
        <p:spPr>
          <a:xfrm>
            <a:off x="-621475" y="7178260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1CEA2D-5900-4A2B-9C67-0EB1FA5E067B}"/>
              </a:ext>
            </a:extLst>
          </p:cNvPr>
          <p:cNvSpPr txBox="1"/>
          <p:nvPr/>
        </p:nvSpPr>
        <p:spPr>
          <a:xfrm>
            <a:off x="3823303" y="1429294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204FBB4-0CDA-4B12-AFE1-9D165BBA014D}"/>
              </a:ext>
            </a:extLst>
          </p:cNvPr>
          <p:cNvCxnSpPr>
            <a:cxnSpLocks/>
          </p:cNvCxnSpPr>
          <p:nvPr/>
        </p:nvCxnSpPr>
        <p:spPr>
          <a:xfrm>
            <a:off x="2797230" y="887419"/>
            <a:ext cx="2454671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62">
            <a:extLst>
              <a:ext uri="{FF2B5EF4-FFF2-40B4-BE49-F238E27FC236}">
                <a16:creationId xmlns:a16="http://schemas.microsoft.com/office/drawing/2014/main" id="{C22BDDDA-C011-45EF-A458-833E24DCF893}"/>
              </a:ext>
            </a:extLst>
          </p:cNvPr>
          <p:cNvSpPr/>
          <p:nvPr/>
        </p:nvSpPr>
        <p:spPr>
          <a:xfrm>
            <a:off x="-267056" y="-4796"/>
            <a:ext cx="1455629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MainWindow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E80E716-734B-400D-B96A-7B2D2776F482}"/>
              </a:ext>
            </a:extLst>
          </p:cNvPr>
          <p:cNvSpPr/>
          <p:nvPr/>
        </p:nvSpPr>
        <p:spPr>
          <a:xfrm>
            <a:off x="384438" y="567750"/>
            <a:ext cx="169189" cy="693879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2083679-1430-404D-86C8-4303795DA2FE}"/>
              </a:ext>
            </a:extLst>
          </p:cNvPr>
          <p:cNvCxnSpPr>
            <a:cxnSpLocks/>
          </p:cNvCxnSpPr>
          <p:nvPr/>
        </p:nvCxnSpPr>
        <p:spPr>
          <a:xfrm>
            <a:off x="460758" y="341964"/>
            <a:ext cx="0" cy="7490335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EFBAE2-10F8-4B0F-B537-CA454F781225}"/>
              </a:ext>
            </a:extLst>
          </p:cNvPr>
          <p:cNvCxnSpPr>
            <a:cxnSpLocks/>
          </p:cNvCxnSpPr>
          <p:nvPr/>
        </p:nvCxnSpPr>
        <p:spPr>
          <a:xfrm>
            <a:off x="-1040407" y="584663"/>
            <a:ext cx="142484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981E418-6CF2-4B2C-9FD1-2F00AF2F2C41}"/>
              </a:ext>
            </a:extLst>
          </p:cNvPr>
          <p:cNvSpPr txBox="1"/>
          <p:nvPr/>
        </p:nvSpPr>
        <p:spPr>
          <a:xfrm>
            <a:off x="-1141449" y="332729"/>
            <a:ext cx="79385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/>
              <a:t>randomize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20DFC4-8A64-42CF-A98E-892B307DD75A}"/>
              </a:ext>
            </a:extLst>
          </p:cNvPr>
          <p:cNvCxnSpPr>
            <a:cxnSpLocks/>
          </p:cNvCxnSpPr>
          <p:nvPr/>
        </p:nvCxnSpPr>
        <p:spPr>
          <a:xfrm>
            <a:off x="-1287641" y="7447489"/>
            <a:ext cx="1672079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F8CA581-977E-47F7-9838-6EDED3880F70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464829" y="1039364"/>
            <a:ext cx="177956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2FF8AFC-AFE0-49EF-9695-3DCE08F6FBEA}"/>
              </a:ext>
            </a:extLst>
          </p:cNvPr>
          <p:cNvCxnSpPr>
            <a:cxnSpLocks/>
            <a:endCxn id="129" idx="2"/>
          </p:cNvCxnSpPr>
          <p:nvPr/>
        </p:nvCxnSpPr>
        <p:spPr>
          <a:xfrm>
            <a:off x="5464829" y="1398274"/>
            <a:ext cx="235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7F95915-1C97-493F-BA4D-B2F6C374E394}"/>
              </a:ext>
            </a:extLst>
          </p:cNvPr>
          <p:cNvGrpSpPr/>
          <p:nvPr/>
        </p:nvGrpSpPr>
        <p:grpSpPr>
          <a:xfrm>
            <a:off x="7244394" y="805522"/>
            <a:ext cx="1219200" cy="592752"/>
            <a:chOff x="6629490" y="1500003"/>
            <a:chExt cx="1219200" cy="592752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D848CA5-9F37-4D56-8B6A-F2FE75B4FDB2}"/>
                </a:ext>
              </a:extLst>
            </p:cNvPr>
            <p:cNvSpPr/>
            <p:nvPr/>
          </p:nvSpPr>
          <p:spPr>
            <a:xfrm>
              <a:off x="7127329" y="1716404"/>
              <a:ext cx="154408" cy="376351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sp>
          <p:nvSpPr>
            <p:cNvPr id="126" name="Rectangle 62">
              <a:extLst>
                <a:ext uri="{FF2B5EF4-FFF2-40B4-BE49-F238E27FC236}">
                  <a16:creationId xmlns:a16="http://schemas.microsoft.com/office/drawing/2014/main" id="{214906AA-6608-4416-8813-B300C904BB7A}"/>
                </a:ext>
              </a:extLst>
            </p:cNvPr>
            <p:cNvSpPr/>
            <p:nvPr/>
          </p:nvSpPr>
          <p:spPr>
            <a:xfrm>
              <a:off x="6629490" y="1500003"/>
              <a:ext cx="1219200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RandomizeCommand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6429735-F83C-4229-A24B-008FE883ACDF}"/>
              </a:ext>
            </a:extLst>
          </p:cNvPr>
          <p:cNvSpPr txBox="1"/>
          <p:nvPr/>
        </p:nvSpPr>
        <p:spPr>
          <a:xfrm>
            <a:off x="4951736" y="794838"/>
            <a:ext cx="21920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RandomizeCommand</a:t>
            </a:r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1386E85-11F3-4DD1-95F9-4DC0D79B27FA}"/>
              </a:ext>
            </a:extLst>
          </p:cNvPr>
          <p:cNvSpPr txBox="1"/>
          <p:nvPr/>
        </p:nvSpPr>
        <p:spPr>
          <a:xfrm>
            <a:off x="4652916" y="2148694"/>
            <a:ext cx="17594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execute(model, history)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74A5335-5BEE-4E5F-9C4F-914B73CF7C32}"/>
              </a:ext>
            </a:extLst>
          </p:cNvPr>
          <p:cNvCxnSpPr>
            <a:cxnSpLocks/>
          </p:cNvCxnSpPr>
          <p:nvPr/>
        </p:nvCxnSpPr>
        <p:spPr>
          <a:xfrm>
            <a:off x="2824440" y="2412477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4B8ABBC-9B58-46D8-B0E4-36B83BCB90D0}"/>
              </a:ext>
            </a:extLst>
          </p:cNvPr>
          <p:cNvCxnSpPr>
            <a:cxnSpLocks/>
          </p:cNvCxnSpPr>
          <p:nvPr/>
        </p:nvCxnSpPr>
        <p:spPr>
          <a:xfrm>
            <a:off x="7819437" y="1357276"/>
            <a:ext cx="0" cy="589426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7280346-E1EF-47CF-814E-5AD2A4F29B0B}"/>
              </a:ext>
            </a:extLst>
          </p:cNvPr>
          <p:cNvSpPr/>
          <p:nvPr/>
        </p:nvSpPr>
        <p:spPr>
          <a:xfrm>
            <a:off x="7740934" y="2409565"/>
            <a:ext cx="154408" cy="455151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53" name="Rectangle 65">
            <a:extLst>
              <a:ext uri="{FF2B5EF4-FFF2-40B4-BE49-F238E27FC236}">
                <a16:creationId xmlns:a16="http://schemas.microsoft.com/office/drawing/2014/main" id="{B0833745-A13B-455F-BC5E-7EE21CF7097E}"/>
              </a:ext>
            </a:extLst>
          </p:cNvPr>
          <p:cNvSpPr/>
          <p:nvPr/>
        </p:nvSpPr>
        <p:spPr>
          <a:xfrm>
            <a:off x="10701193" y="-313901"/>
            <a:ext cx="3501812" cy="9140942"/>
          </a:xfrm>
          <a:prstGeom prst="roundRect">
            <a:avLst>
              <a:gd name="adj" fmla="val 3484"/>
            </a:avLst>
          </a:prstGeom>
          <a:solidFill>
            <a:srgbClr val="C3B3FF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56" name="Rectangle 62">
            <a:extLst>
              <a:ext uri="{FF2B5EF4-FFF2-40B4-BE49-F238E27FC236}">
                <a16:creationId xmlns:a16="http://schemas.microsoft.com/office/drawing/2014/main" id="{0602C17C-A232-4419-BAEE-FA9A407AA562}"/>
              </a:ext>
            </a:extLst>
          </p:cNvPr>
          <p:cNvSpPr/>
          <p:nvPr/>
        </p:nvSpPr>
        <p:spPr>
          <a:xfrm>
            <a:off x="12386803" y="1696677"/>
            <a:ext cx="1547733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ModelManager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655139C-1ADB-4B55-981E-EC1656CF7FB0}"/>
              </a:ext>
            </a:extLst>
          </p:cNvPr>
          <p:cNvCxnSpPr>
            <a:cxnSpLocks/>
          </p:cNvCxnSpPr>
          <p:nvPr/>
        </p:nvCxnSpPr>
        <p:spPr>
          <a:xfrm>
            <a:off x="13133240" y="1945109"/>
            <a:ext cx="0" cy="4687185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17768AB-3595-46B3-AE83-914E6BDB0431}"/>
              </a:ext>
            </a:extLst>
          </p:cNvPr>
          <p:cNvSpPr/>
          <p:nvPr/>
        </p:nvSpPr>
        <p:spPr>
          <a:xfrm>
            <a:off x="13041141" y="2548804"/>
            <a:ext cx="168896" cy="2562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F44E7B4-185E-447D-981A-94DCC1E8B649}"/>
              </a:ext>
            </a:extLst>
          </p:cNvPr>
          <p:cNvSpPr txBox="1"/>
          <p:nvPr/>
        </p:nvSpPr>
        <p:spPr>
          <a:xfrm>
            <a:off x="8610465" y="2364138"/>
            <a:ext cx="148263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getFilteredGroupList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BABE52-1485-4E61-B322-56C8EB17DED7}"/>
              </a:ext>
            </a:extLst>
          </p:cNvPr>
          <p:cNvCxnSpPr>
            <a:cxnSpLocks/>
          </p:cNvCxnSpPr>
          <p:nvPr/>
        </p:nvCxnSpPr>
        <p:spPr>
          <a:xfrm>
            <a:off x="7904658" y="2587295"/>
            <a:ext cx="5084159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E635D00-F9E9-4891-9948-97E6D1FBD2EE}"/>
              </a:ext>
            </a:extLst>
          </p:cNvPr>
          <p:cNvCxnSpPr>
            <a:cxnSpLocks/>
          </p:cNvCxnSpPr>
          <p:nvPr/>
        </p:nvCxnSpPr>
        <p:spPr>
          <a:xfrm>
            <a:off x="7904658" y="2778759"/>
            <a:ext cx="505968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FCC95233-724B-41CB-A372-D6AB2C342309}"/>
              </a:ext>
            </a:extLst>
          </p:cNvPr>
          <p:cNvSpPr txBox="1"/>
          <p:nvPr/>
        </p:nvSpPr>
        <p:spPr>
          <a:xfrm>
            <a:off x="8617336" y="3046451"/>
            <a:ext cx="1703194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getFilteredParticipantList</a:t>
            </a: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869B01A-1FD6-4764-9109-035735FBDBE2}"/>
              </a:ext>
            </a:extLst>
          </p:cNvPr>
          <p:cNvCxnSpPr>
            <a:cxnSpLocks/>
          </p:cNvCxnSpPr>
          <p:nvPr/>
        </p:nvCxnSpPr>
        <p:spPr>
          <a:xfrm>
            <a:off x="7911529" y="3269608"/>
            <a:ext cx="5077288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2B539558-8146-4882-B411-791576152B72}"/>
              </a:ext>
            </a:extLst>
          </p:cNvPr>
          <p:cNvCxnSpPr>
            <a:cxnSpLocks/>
          </p:cNvCxnSpPr>
          <p:nvPr/>
        </p:nvCxnSpPr>
        <p:spPr>
          <a:xfrm>
            <a:off x="7893911" y="3418895"/>
            <a:ext cx="5070434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B81C392-7FF8-4B09-8BAD-197F04071D06}"/>
              </a:ext>
            </a:extLst>
          </p:cNvPr>
          <p:cNvSpPr/>
          <p:nvPr/>
        </p:nvSpPr>
        <p:spPr>
          <a:xfrm>
            <a:off x="13041141" y="3270870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F6E1D7-1234-48B3-8C03-D8B5BAB58C2D}"/>
              </a:ext>
            </a:extLst>
          </p:cNvPr>
          <p:cNvSpPr/>
          <p:nvPr/>
        </p:nvSpPr>
        <p:spPr>
          <a:xfrm>
            <a:off x="6832800" y="3685041"/>
            <a:ext cx="2234871" cy="312494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participants]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7F23A06-C778-4D22-991E-02E3C4036198}"/>
              </a:ext>
            </a:extLst>
          </p:cNvPr>
          <p:cNvSpPr/>
          <p:nvPr/>
        </p:nvSpPr>
        <p:spPr>
          <a:xfrm>
            <a:off x="6832800" y="4368809"/>
            <a:ext cx="6775843" cy="2057600"/>
          </a:xfrm>
          <a:prstGeom prst="rect">
            <a:avLst/>
          </a:prstGeom>
          <a:solidFill>
            <a:srgbClr val="FFFFFF">
              <a:alpha val="65098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dirty="0">
                <a:solidFill>
                  <a:schemeClr val="tx1"/>
                </a:solidFill>
              </a:rPr>
              <a:t>loop [Participant p : freshmen]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6C5883F-4E52-499F-85BA-F3B0342DA70F}"/>
              </a:ext>
            </a:extLst>
          </p:cNvPr>
          <p:cNvSpPr/>
          <p:nvPr/>
        </p:nvSpPr>
        <p:spPr>
          <a:xfrm>
            <a:off x="7795827" y="4959517"/>
            <a:ext cx="154408" cy="40526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87" name="Curved Connector 12">
            <a:extLst>
              <a:ext uri="{FF2B5EF4-FFF2-40B4-BE49-F238E27FC236}">
                <a16:creationId xmlns:a16="http://schemas.microsoft.com/office/drawing/2014/main" id="{03FC8E64-1183-4BD1-BFFF-AD2C49D316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88097" y="5426166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urved Connector 12">
            <a:extLst>
              <a:ext uri="{FF2B5EF4-FFF2-40B4-BE49-F238E27FC236}">
                <a16:creationId xmlns:a16="http://schemas.microsoft.com/office/drawing/2014/main" id="{2937E295-5C87-43F4-8D54-5C13E9F949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33674" y="4845319"/>
            <a:ext cx="156923" cy="76200"/>
          </a:xfrm>
          <a:prstGeom prst="curvedConnector4">
            <a:avLst>
              <a:gd name="adj1" fmla="val -21043"/>
              <a:gd name="adj2" fmla="val 40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3E6CA3E-3445-4CE4-8EAD-E4F43795DA37}"/>
              </a:ext>
            </a:extLst>
          </p:cNvPr>
          <p:cNvSpPr txBox="1"/>
          <p:nvPr/>
        </p:nvSpPr>
        <p:spPr>
          <a:xfrm>
            <a:off x="7900202" y="4967661"/>
            <a:ext cx="256883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getParticipantUpdatedGroup</a:t>
            </a:r>
            <a:r>
              <a:rPr lang="en-US" dirty="0"/>
              <a:t>(</a:t>
            </a:r>
          </a:p>
          <a:p>
            <a:r>
              <a:rPr lang="en-US" dirty="0" err="1"/>
              <a:t>originalParticipant</a:t>
            </a:r>
            <a:r>
              <a:rPr lang="en-US" dirty="0"/>
              <a:t>, group)</a:t>
            </a:r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B77A06B-3CE2-479C-8186-9093C8C3153D}"/>
              </a:ext>
            </a:extLst>
          </p:cNvPr>
          <p:cNvCxnSpPr>
            <a:cxnSpLocks/>
          </p:cNvCxnSpPr>
          <p:nvPr/>
        </p:nvCxnSpPr>
        <p:spPr>
          <a:xfrm>
            <a:off x="7911529" y="5951848"/>
            <a:ext cx="5175146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62AE503D-B0C5-4557-94BB-F913CDA77426}"/>
              </a:ext>
            </a:extLst>
          </p:cNvPr>
          <p:cNvSpPr txBox="1"/>
          <p:nvPr/>
        </p:nvSpPr>
        <p:spPr>
          <a:xfrm>
            <a:off x="8427167" y="5583400"/>
            <a:ext cx="215940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>
                <a:solidFill>
                  <a:srgbClr val="7030A0"/>
                </a:solidFill>
              </a:rPr>
              <a:t>setParticipant</a:t>
            </a:r>
            <a:r>
              <a:rPr lang="en-US" sz="1200" dirty="0">
                <a:solidFill>
                  <a:srgbClr val="7030A0"/>
                </a:solidFill>
              </a:rPr>
              <a:t>(</a:t>
            </a:r>
            <a:r>
              <a:rPr lang="en-US" sz="1200" dirty="0" err="1">
                <a:solidFill>
                  <a:srgbClr val="7030A0"/>
                </a:solidFill>
              </a:rPr>
              <a:t>originalParticipant</a:t>
            </a:r>
            <a:r>
              <a:rPr lang="en-US" sz="1200" dirty="0">
                <a:solidFill>
                  <a:srgbClr val="7030A0"/>
                </a:solidFill>
              </a:rPr>
              <a:t>, </a:t>
            </a:r>
            <a:r>
              <a:rPr lang="en-US" sz="1200" dirty="0" err="1">
                <a:solidFill>
                  <a:srgbClr val="7030A0"/>
                </a:solidFill>
              </a:rPr>
              <a:t>editedParticipant</a:t>
            </a:r>
            <a:r>
              <a:rPr lang="en-US" sz="1200" dirty="0">
                <a:solidFill>
                  <a:srgbClr val="7030A0"/>
                </a:solidFill>
              </a:rPr>
              <a:t>)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B0EA872-DF67-4F21-9A9E-FF2C3FFE40E3}"/>
              </a:ext>
            </a:extLst>
          </p:cNvPr>
          <p:cNvSpPr/>
          <p:nvPr/>
        </p:nvSpPr>
        <p:spPr>
          <a:xfrm>
            <a:off x="13041141" y="5951848"/>
            <a:ext cx="168896" cy="1837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4197BD3E-3646-4A86-8D05-CA62A93479E0}"/>
              </a:ext>
            </a:extLst>
          </p:cNvPr>
          <p:cNvCxnSpPr>
            <a:cxnSpLocks/>
          </p:cNvCxnSpPr>
          <p:nvPr/>
        </p:nvCxnSpPr>
        <p:spPr>
          <a:xfrm>
            <a:off x="7904658" y="6121966"/>
            <a:ext cx="5116011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9D018DC-0E25-4518-94D6-742CB485D519}"/>
              </a:ext>
            </a:extLst>
          </p:cNvPr>
          <p:cNvSpPr txBox="1"/>
          <p:nvPr/>
        </p:nvSpPr>
        <p:spPr>
          <a:xfrm>
            <a:off x="7676112" y="70425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x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0FAE1F0-3C51-4E09-ADA5-9AA3D2AD3C35}"/>
              </a:ext>
            </a:extLst>
          </p:cNvPr>
          <p:cNvCxnSpPr>
            <a:cxnSpLocks/>
          </p:cNvCxnSpPr>
          <p:nvPr/>
        </p:nvCxnSpPr>
        <p:spPr>
          <a:xfrm>
            <a:off x="2824440" y="6949170"/>
            <a:ext cx="48863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A8AB5F6-F2CA-44C6-9635-2D1B2000DDEF}"/>
              </a:ext>
            </a:extLst>
          </p:cNvPr>
          <p:cNvCxnSpPr>
            <a:cxnSpLocks/>
          </p:cNvCxnSpPr>
          <p:nvPr/>
        </p:nvCxnSpPr>
        <p:spPr>
          <a:xfrm>
            <a:off x="576540" y="7285448"/>
            <a:ext cx="200786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6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 Wei Zhang</dc:creator>
  <cp:lastModifiedBy>Chan Wei Zhang</cp:lastModifiedBy>
  <cp:revision>13</cp:revision>
  <dcterms:created xsi:type="dcterms:W3CDTF">2019-04-14T13:08:50Z</dcterms:created>
  <dcterms:modified xsi:type="dcterms:W3CDTF">2019-04-15T13:18:14Z</dcterms:modified>
</cp:coreProperties>
</file>