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4699-54D9-4E9F-80A4-348C63244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FD22E-AC31-4EDD-BACE-E08E3C66F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347B-AB60-4327-A93C-F6C7D48B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79401-B6AA-44F4-8746-AD36C07E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B03B-33D2-470E-852F-77A00CFB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218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E9E1-A6D7-4EEF-9B17-32C94F5B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3B099-BA25-4E9D-B834-62272CEF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22B3-D7AE-49AC-94DA-99D6C9AC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10B9-80DD-44F9-9D70-876686AA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3224-BD92-4C50-9680-43E18905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4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652AA-02F8-4E34-A523-DF70F8D0E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1B14E-45E1-4B80-B864-728E3EE0F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BE4CD-9D1F-4CE2-A25A-0FFF0F4C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12B2-FB86-4748-BC7C-527D0980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FE183-ECF1-472F-9578-B4A7CF68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2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3F23-F053-4098-9854-AA44D777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EE0D-DE9D-45EA-85E5-99F2FE2F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9B0A-37C3-4A70-BC2B-EB2A1899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CFFB1-84B8-41E1-8266-C9E7B9B3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612F-3735-403F-B28C-4064A258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415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62AE-4F58-4A0B-AA47-DFF2649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340C9-25AF-403C-A2F7-2C1D0EA6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1042-794E-41E7-9512-3E7DB075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F3CC1-9CA0-4F55-9D8A-C56B8750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07A7-C458-4304-9720-BC2D990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058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4CD3-DF20-44DA-8EE5-4BBF1C6D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F698-E012-4515-9B17-97D0B888F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236A-FB8E-48BE-85BF-02EE348F8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555D-FA3B-42FE-A153-A8338BE5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4AED-149A-4F70-AE5A-2A5EFC59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A9C90-E810-42E9-A8F2-0DB61745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984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E038-CF56-44E5-A8B6-18FF83908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616BA-E257-4EF6-BE52-4B4D6B8F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B1D1C-6248-4470-AF09-C536EF499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18A8D-2EFE-4C4D-80F9-D3C2776D6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284BB-A4B3-4740-B4CD-756184699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BD2AC-39CE-4368-A4AF-7CA89062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4F731-4334-40E8-ADAC-5048AC9B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E29EB-09F3-44BF-B493-D9CA6CCB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82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DAF5-5251-478B-B8A8-A26D772B4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CA6514-029A-44DA-A025-32C2C484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FA73C-7DD2-41DF-A7D7-82CCB5D9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E854A-9D13-4681-A07C-BB014760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285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81CD5-C288-4139-9D43-7B58A79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E06C-D76E-4F2B-B44E-A8E4773C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B600-135B-4866-9603-0DCE0FD1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765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46EA1-50BF-4431-8B49-7188D92E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F253F-EF5D-43E6-AA59-A11317E4A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D36F0-C13A-457D-8DA5-C832B298D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D2B15-307C-44AC-81BC-784BA9A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B686-1C7B-46A2-91CC-F2E4F438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4512E-DD05-4E29-91A8-80CDD5D3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710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BD56-EDAC-4BEA-9516-CFB118E8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491E1-0BD1-4031-B525-9D78DB2B6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4DE82-AAFE-460A-9940-DCDD55E60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C327F-9A6B-4648-9981-605CDF0D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D93A-222A-44DA-B2EA-F3045AB9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9A875-E765-49C9-8F0F-6437BC63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99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CD7107-AE50-4A60-B38B-297E80C5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75AD8-198D-449F-9FE2-DDC6A130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3C8CB-6A7F-4CFB-BC32-F3570BBCB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5F210-9BD2-40CA-8F6A-D952F953A5C4}" type="datetimeFigureOut">
              <a:rPr lang="en-SG" smtClean="0"/>
              <a:t>7/4/2019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D0662-0849-40C1-935A-FD8250947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078D1-7C12-4E31-9C8B-8FE3031E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8E258-0998-4F5B-96ED-02DC9DB138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608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FF74ED-2C41-4996-851D-1A60D068D80B}"/>
              </a:ext>
            </a:extLst>
          </p:cNvPr>
          <p:cNvSpPr/>
          <p:nvPr/>
        </p:nvSpPr>
        <p:spPr>
          <a:xfrm>
            <a:off x="453674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130B55-26C4-4FB7-AF3B-33B15B8170A2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689343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1A8233-073F-4AA3-A75A-723B2C072B82}"/>
              </a:ext>
            </a:extLst>
          </p:cNvPr>
          <p:cNvSpPr/>
          <p:nvPr/>
        </p:nvSpPr>
        <p:spPr>
          <a:xfrm>
            <a:off x="916948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0EA7D5-167C-4183-9B82-47B75B246959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487303" y="3312830"/>
            <a:ext cx="1043331" cy="2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Diamond 7">
            <a:extLst>
              <a:ext uri="{FF2B5EF4-FFF2-40B4-BE49-F238E27FC236}">
                <a16:creationId xmlns:a16="http://schemas.microsoft.com/office/drawing/2014/main" id="{2D9B4E0D-DA3D-4DC3-998D-5016F89FED07}"/>
              </a:ext>
            </a:extLst>
          </p:cNvPr>
          <p:cNvSpPr/>
          <p:nvPr/>
        </p:nvSpPr>
        <p:spPr>
          <a:xfrm>
            <a:off x="10594890" y="307539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184E7-3E03-4BC3-B600-7BC56F604A42}"/>
              </a:ext>
            </a:extLst>
          </p:cNvPr>
          <p:cNvSpPr txBox="1"/>
          <p:nvPr/>
        </p:nvSpPr>
        <p:spPr>
          <a:xfrm>
            <a:off x="3119503" y="3793595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49CA5-6ED6-4002-B03E-19CD95629174}"/>
              </a:ext>
            </a:extLst>
          </p:cNvPr>
          <p:cNvSpPr txBox="1"/>
          <p:nvPr/>
        </p:nvSpPr>
        <p:spPr>
          <a:xfrm>
            <a:off x="2185739" y="2102568"/>
            <a:ext cx="2066045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command commits address book]</a:t>
            </a:r>
            <a:endParaRPr lang="en-SG" sz="180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19E13C-74EA-4545-9B44-5DD6B01A42F4}"/>
              </a:ext>
            </a:extLst>
          </p:cNvPr>
          <p:cNvSpPr/>
          <p:nvPr/>
        </p:nvSpPr>
        <p:spPr>
          <a:xfrm>
            <a:off x="4251784" y="2438400"/>
            <a:ext cx="295323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Finds the participants with the tag “Freshman”. </a:t>
            </a:r>
          </a:p>
          <a:p>
            <a:pPr algn="ctr"/>
            <a:r>
              <a:rPr lang="en-SG" sz="1801" dirty="0"/>
              <a:t>Set it as the Predicate.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D8A02B-E6DB-40C5-9B8B-48A5FE00E1A6}"/>
              </a:ext>
            </a:extLst>
          </p:cNvPr>
          <p:cNvSpPr/>
          <p:nvPr/>
        </p:nvSpPr>
        <p:spPr>
          <a:xfrm>
            <a:off x="3530634" y="307244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0ED14E-6E4D-49B1-8C22-BBA7B29688BD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>
            <a:off x="11075656" y="3315780"/>
            <a:ext cx="419377" cy="7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BD712A-E5AF-4BBB-9EB1-DCDC154AFCBA}"/>
              </a:ext>
            </a:extLst>
          </p:cNvPr>
          <p:cNvGrpSpPr/>
          <p:nvPr/>
        </p:nvGrpSpPr>
        <p:grpSpPr>
          <a:xfrm>
            <a:off x="11495033" y="3205474"/>
            <a:ext cx="235669" cy="235669"/>
            <a:chOff x="8040730" y="5082186"/>
            <a:chExt cx="235669" cy="23566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37C0FE-42E4-4774-9F00-EF5F88AB18A1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797822-C27E-4180-A14C-241C0D29498E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7" name="Elbow Connector 65">
            <a:extLst>
              <a:ext uri="{FF2B5EF4-FFF2-40B4-BE49-F238E27FC236}">
                <a16:creationId xmlns:a16="http://schemas.microsoft.com/office/drawing/2014/main" id="{6E3679E7-F7EB-47A6-B93D-A80A1DFF2654}"/>
              </a:ext>
            </a:extLst>
          </p:cNvPr>
          <p:cNvCxnSpPr>
            <a:stCxn id="12" idx="0"/>
          </p:cNvCxnSpPr>
          <p:nvPr/>
        </p:nvCxnSpPr>
        <p:spPr>
          <a:xfrm rot="5400000" flipH="1" flipV="1">
            <a:off x="3897214" y="2716584"/>
            <a:ext cx="229667" cy="482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71">
            <a:extLst>
              <a:ext uri="{FF2B5EF4-FFF2-40B4-BE49-F238E27FC236}">
                <a16:creationId xmlns:a16="http://schemas.microsoft.com/office/drawing/2014/main" id="{A18196DB-DECD-4335-8A52-244170EAF887}"/>
              </a:ext>
            </a:extLst>
          </p:cNvPr>
          <p:cNvCxnSpPr>
            <a:stCxn id="12" idx="2"/>
            <a:endCxn id="8" idx="2"/>
          </p:cNvCxnSpPr>
          <p:nvPr/>
        </p:nvCxnSpPr>
        <p:spPr>
          <a:xfrm rot="16200000" flipH="1">
            <a:off x="7301670" y="22560"/>
            <a:ext cx="2950" cy="7064256"/>
          </a:xfrm>
          <a:prstGeom prst="bentConnector3">
            <a:avLst>
              <a:gd name="adj1" fmla="val 78491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73">
            <a:extLst>
              <a:ext uri="{FF2B5EF4-FFF2-40B4-BE49-F238E27FC236}">
                <a16:creationId xmlns:a16="http://schemas.microsoft.com/office/drawing/2014/main" id="{51FB0DA6-B7EA-4B70-8D64-DFF757988BC2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7205016" y="2845730"/>
            <a:ext cx="3630257" cy="2296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F001FD-BEF2-4BC5-87FD-A771C5B55555}"/>
              </a:ext>
            </a:extLst>
          </p:cNvPr>
          <p:cNvSpPr/>
          <p:nvPr/>
        </p:nvSpPr>
        <p:spPr>
          <a:xfrm>
            <a:off x="7740750" y="2425861"/>
            <a:ext cx="2354583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Get the filtered list with the set Predicate.</a:t>
            </a:r>
          </a:p>
        </p:txBody>
      </p:sp>
    </p:spTree>
    <p:extLst>
      <p:ext uri="{BB962C8B-B14F-4D97-AF65-F5344CB8AC3E}">
        <p14:creationId xmlns:p14="http://schemas.microsoft.com/office/powerpoint/2010/main" val="207331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2</cp:revision>
  <dcterms:created xsi:type="dcterms:W3CDTF">2019-04-07T05:53:59Z</dcterms:created>
  <dcterms:modified xsi:type="dcterms:W3CDTF">2019-04-07T06:00:29Z</dcterms:modified>
</cp:coreProperties>
</file>