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F32B-C898-41CE-AA9F-41F9E88B8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AE396-7884-4301-8A81-192E9D1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CEED-D89B-426E-B599-4C122FC3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B9C7-26A8-4B34-B62C-B36B849B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365D5-3003-4B3F-A7E0-AD15C1CC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18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7A8C-D725-4A67-96FB-71E1D857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7CA3F-CC69-489D-86DD-0AE2E0354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4AB1-7E47-41AB-951E-0B33DFC8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61C6-15F7-42B7-951A-3AE8A2E2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F25E-CA3A-41E3-BBB4-1B437A88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88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F6E0D-1A77-4574-AD40-8A759385D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B1992-4DC0-46D3-BA67-DAAE2F2B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A280-AC6E-4FFA-BB95-EDB70642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CCF5-6A4F-48CD-8D2C-8B75B7FD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9815-A89B-46AE-9970-96FC11EE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1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EB7-7E3C-4D84-9436-E6AC05CF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C94F-7FC6-4BAD-B896-4A0F3EEF4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871C-7435-49AC-8A3B-61E9CB13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6F95-23FD-4F24-97A3-EFBC3136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BAD9-3D7D-48ED-B9B9-8F4035FB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85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4893-2DA2-4207-8298-917AA56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2FC43-4BB2-4AE7-BFBA-B4575127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CCA4-42C3-4EB2-BA3B-484A8B05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A257D-2697-4491-912D-98E103FF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0EFA-38D5-4FBF-A8C1-16C3DFD8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0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791A-1A14-42F1-BAE9-C4FA8A50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6F28-647B-404B-B94B-34F99E461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BFB9-31C2-4086-94E3-514F91490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F0BD9-DDC1-4AE2-A850-C137D3D9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102ED-3FFE-4AC1-905E-D2076FE6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9944A-D030-42A8-829B-00424DC3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8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5DE9-457A-4B46-83EB-8FDB7ECE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0C825-0285-4B8D-B414-F3E189BE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30FE7-1452-44D1-998D-4A7E4014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C797F-94BF-4BAF-8B0F-6E62E692F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9F826-E6AE-41FA-BF80-80F81B9BC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E23EC-F46F-4055-A042-629A27DD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931FC-C5D1-4B1E-B4B4-14A9BF31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0BEB7-B2C7-4080-8BE8-5EDF5C56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24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BEFA-5680-4550-96FE-AAE224E5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39FA0-A208-44EB-95E1-1F82491E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75361-6EB1-4A08-A38B-FE5FA11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5BF91-84FB-479F-AE54-C402900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04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FE794-43C2-4852-A78E-9CC7D1F7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5584-1C55-4774-B5CA-847B575F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B396-7389-45E6-81A2-C392A2A5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2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1821-0529-4674-B112-EC397A49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A008-7446-49EE-846C-933B5FFE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4D50A-A536-4845-BC64-92F7F017B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C43AE-B1AB-457C-A6B8-BA62E414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C505F-B012-40D3-BE71-781503F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3162-3482-489A-A065-6F1B7D64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4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18E5-8046-43B5-BF5C-FF6F82A7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33FB5-9AE7-4490-92EA-30DE182B9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7DD71-CFFD-4949-8B02-5E68C0A19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1AB1-600D-4D3B-86F2-186F6EDE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C4645-2848-4826-88D5-7A12FBDA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95644-55D2-4662-857B-6576D8FB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054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9F00-D0D2-409A-8879-B32D8E8A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1576-2639-419E-9CEF-0A81E93C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643A-3E89-4A11-A402-17A518D02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BE73-EE59-4499-85D0-123E952B9360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F2CE-BE2B-4C10-8C8F-FB91C64CA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ED15-E9D6-453F-BDF7-DC9C88CD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2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DA742D-E198-4772-96C0-FA74FE50374C}"/>
              </a:ext>
            </a:extLst>
          </p:cNvPr>
          <p:cNvSpPr/>
          <p:nvPr/>
        </p:nvSpPr>
        <p:spPr>
          <a:xfrm>
            <a:off x="1002160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880BE6-D40A-4551-94F9-A11F7D197D78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1237829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F0FBEA-74FF-478E-8830-28AF4F574D13}"/>
              </a:ext>
            </a:extLst>
          </p:cNvPr>
          <p:cNvSpPr/>
          <p:nvPr/>
        </p:nvSpPr>
        <p:spPr>
          <a:xfrm>
            <a:off x="1465434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8444D9-4D89-4996-8AC1-DE69B2797B77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035789" y="3315780"/>
            <a:ext cx="732609" cy="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68BFF4-5187-473D-8CD0-28E012CCADB9}"/>
              </a:ext>
            </a:extLst>
          </p:cNvPr>
          <p:cNvSpPr txBox="1"/>
          <p:nvPr/>
        </p:nvSpPr>
        <p:spPr>
          <a:xfrm>
            <a:off x="3359590" y="372496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60000-9C57-4684-B1D5-B074ABB0902B}"/>
              </a:ext>
            </a:extLst>
          </p:cNvPr>
          <p:cNvSpPr txBox="1"/>
          <p:nvPr/>
        </p:nvSpPr>
        <p:spPr>
          <a:xfrm>
            <a:off x="2882753" y="1810995"/>
            <a:ext cx="405081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/>
              <a:t>Data from the Address book is collected and saved in the Excel Workbook of default File name and location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B67981-193B-42C7-9A06-7D288E1156D1}"/>
              </a:ext>
            </a:extLst>
          </p:cNvPr>
          <p:cNvSpPr/>
          <p:nvPr/>
        </p:nvSpPr>
        <p:spPr>
          <a:xfrm>
            <a:off x="6933564" y="2259898"/>
            <a:ext cx="269557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Saves address book data to the user’s current directory location 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404EB41-6B0C-4811-AA95-04CF108B0CDB}"/>
              </a:ext>
            </a:extLst>
          </p:cNvPr>
          <p:cNvSpPr/>
          <p:nvPr/>
        </p:nvSpPr>
        <p:spPr>
          <a:xfrm>
            <a:off x="3768398" y="309020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DEE18-AF20-4FDE-ACBF-4A143AC18F5E}"/>
              </a:ext>
            </a:extLst>
          </p:cNvPr>
          <p:cNvGrpSpPr/>
          <p:nvPr/>
        </p:nvGrpSpPr>
        <p:grpSpPr>
          <a:xfrm>
            <a:off x="11022977" y="3196596"/>
            <a:ext cx="235669" cy="235669"/>
            <a:chOff x="8040730" y="5082186"/>
            <a:chExt cx="235669" cy="23566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34B71D-D998-4A00-BBDC-4E101FBF9F15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4BB799-53C1-4670-B2B1-ECA5FD189740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5" name="Elbow Connector 65">
            <a:extLst>
              <a:ext uri="{FF2B5EF4-FFF2-40B4-BE49-F238E27FC236}">
                <a16:creationId xmlns:a16="http://schemas.microsoft.com/office/drawing/2014/main" id="{2D34AF63-5680-4D92-A349-8644A79F077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5259685" y="1416325"/>
            <a:ext cx="422975" cy="2924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71">
            <a:extLst>
              <a:ext uri="{FF2B5EF4-FFF2-40B4-BE49-F238E27FC236}">
                <a16:creationId xmlns:a16="http://schemas.microsoft.com/office/drawing/2014/main" id="{C491FFCD-7ABD-4A50-9004-B24612516A02}"/>
              </a:ext>
            </a:extLst>
          </p:cNvPr>
          <p:cNvCxnSpPr>
            <a:cxnSpLocks/>
            <a:stCxn id="11" idx="2"/>
            <a:endCxn id="18" idx="2"/>
          </p:cNvCxnSpPr>
          <p:nvPr/>
        </p:nvCxnSpPr>
        <p:spPr>
          <a:xfrm rot="5400000" flipH="1" flipV="1">
            <a:off x="7138923" y="425181"/>
            <a:ext cx="15646" cy="6275930"/>
          </a:xfrm>
          <a:prstGeom prst="bentConnector3">
            <a:avLst>
              <a:gd name="adj1" fmla="val -14610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73">
            <a:extLst>
              <a:ext uri="{FF2B5EF4-FFF2-40B4-BE49-F238E27FC236}">
                <a16:creationId xmlns:a16="http://schemas.microsoft.com/office/drawing/2014/main" id="{B9DD55FA-3AAF-4A88-B3F6-4EAABB7532ED}"/>
              </a:ext>
            </a:extLst>
          </p:cNvPr>
          <p:cNvCxnSpPr>
            <a:cxnSpLocks/>
            <a:stCxn id="10" idx="3"/>
            <a:endCxn id="18" idx="0"/>
          </p:cNvCxnSpPr>
          <p:nvPr/>
        </p:nvCxnSpPr>
        <p:spPr>
          <a:xfrm>
            <a:off x="9629136" y="2667228"/>
            <a:ext cx="655575" cy="407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1DCB9BE8-C583-44ED-A2B1-D9D284DED8CE}"/>
              </a:ext>
            </a:extLst>
          </p:cNvPr>
          <p:cNvSpPr/>
          <p:nvPr/>
        </p:nvSpPr>
        <p:spPr>
          <a:xfrm>
            <a:off x="10044328" y="307455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9" name="Elbow Connector 73">
            <a:extLst>
              <a:ext uri="{FF2B5EF4-FFF2-40B4-BE49-F238E27FC236}">
                <a16:creationId xmlns:a16="http://schemas.microsoft.com/office/drawing/2014/main" id="{9559E419-1368-4CB9-A3E2-F8924DE8319A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 flipV="1">
            <a:off x="10525094" y="3314431"/>
            <a:ext cx="497883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7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sunil</dc:creator>
  <cp:lastModifiedBy>sonia sunil</cp:lastModifiedBy>
  <cp:revision>1</cp:revision>
  <dcterms:created xsi:type="dcterms:W3CDTF">2019-04-07T03:38:08Z</dcterms:created>
  <dcterms:modified xsi:type="dcterms:W3CDTF">2019-04-07T03:38:51Z</dcterms:modified>
</cp:coreProperties>
</file>