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AF41-DA48-4BEA-A7A1-541A49BE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1B25-6109-445A-85EC-DAE40F2D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43C3-E3D3-4674-9F62-B6ABFF5C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50DA-8CE9-4657-96EE-FE58EF4D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2C79-D471-4E62-9992-38EA047C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05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DEA-C944-4D22-9610-E1F51D8D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5108-7E8C-4929-8833-8570AF22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3D52-25A2-4A46-B250-0B92CB5E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40FC-4E2C-4F12-9D7E-E6FB4A2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489C-1418-4739-848F-F77816E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B24EB-E4CF-47B4-80EA-62464E328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61ACD-DBDB-4740-A2A9-01BCA72F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1E58-EA87-4DDB-B90F-44C58C85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DDC3-BE28-4AEA-AFE9-84D737C1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C62-FE36-4EC6-803D-FABAB88B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02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853-3BDA-4237-AB8D-AFA946ED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464-F6C1-4B57-86C3-CBFA5DA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130A-9B43-4D84-8681-6583511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B4F5-547B-485D-9725-BA54783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0C08-9628-4FE7-BB0C-9372F32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82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8884-9347-4537-BC2A-C7B79B4E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CE0FA-31A1-48A0-91D0-8702265E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6837-6DA3-4D53-A141-C7DC29D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668B-1F8D-48D4-B6C1-4ACF4EB8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7666-7339-4132-986C-CECFD4BC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96C9-ABAA-4FB1-9FAA-3D7A0633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42E1-CA6C-41FA-8882-46401A695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9A26A-B237-4039-AEED-BEEB625C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4B39-F53A-4358-9B25-FA4E8499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6621-FA72-447F-BBBC-37B0162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2C92-3F91-4BEA-B2FC-D5DC189D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6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945B-15A5-4D60-A236-A074E141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9501-5950-4880-8C2E-2E67EDC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8746-7A32-4022-8A8B-221DAE4B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B8464-C2FD-4E50-878C-6360B5E8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43EB-0ED5-4B96-825D-08F42806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C413D-DE73-4E6D-8CB7-61CA0FB6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DF57F-2123-4171-85F4-0BEE92A7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9680C-7D8C-4A09-BD2B-08C9E1A5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85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134-696F-458E-887E-4734EB5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9EA6B-6B29-48B5-B4B5-8A706C0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4A93-9A65-4C21-B0D1-2C905BE2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D4A8F-0ECF-483C-A412-3D4A024C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80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5C826-B484-46A3-AD4D-4DB8F45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36B2C-4878-4B79-AAC3-5DA0859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E414-7AE4-4DB8-99E2-198EB80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5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10AF-9B80-4AED-B37A-7D19F5CE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A458-4EF9-4342-8115-890EF37E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81683-20BF-4ACD-8216-6ADD8C11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5DBE-36C6-4270-B28C-8E72CDF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595D-AE09-468B-A0FD-C28CFA6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2A20-14DA-4A9C-98BE-E85FA96C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2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9169-AF50-48B0-9312-53A61DE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0BE92-BA5F-4349-8A01-821FE280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59D6-D656-410B-B1D2-D35D3A96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77CE-FFC6-48C9-B08A-FEB1B6E9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221B-A5B1-45B7-968F-19C53E61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8907-FBC3-4A49-9880-D73097A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E240-1032-4EC8-8AE9-8960AA88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242E-FE06-46DC-AF9D-25B55BC4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4CE-50C4-4A5B-BAD7-EDE3DB3D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7817-AA11-4E06-9BE3-C67A31FF436B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D2B8-1464-4F1F-9A0F-8D8F948E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4FC2-5B36-4075-9343-6282708C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9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E9FFB95-7A75-459C-AD20-10D97C5102D7}"/>
              </a:ext>
            </a:extLst>
          </p:cNvPr>
          <p:cNvSpPr/>
          <p:nvPr/>
        </p:nvSpPr>
        <p:spPr>
          <a:xfrm>
            <a:off x="0" y="153078"/>
            <a:ext cx="6081367" cy="599924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60B01610-1099-4A97-8372-D0F2427324DC}"/>
              </a:ext>
            </a:extLst>
          </p:cNvPr>
          <p:cNvSpPr/>
          <p:nvPr/>
        </p:nvSpPr>
        <p:spPr>
          <a:xfrm>
            <a:off x="63273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6E7D16-8918-4EF2-8407-9E5C8A845CAF}"/>
              </a:ext>
            </a:extLst>
          </p:cNvPr>
          <p:cNvCxnSpPr>
            <a:cxnSpLocks/>
          </p:cNvCxnSpPr>
          <p:nvPr/>
        </p:nvCxnSpPr>
        <p:spPr>
          <a:xfrm>
            <a:off x="1360549" y="907617"/>
            <a:ext cx="0" cy="51802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461758-5DD4-4290-A543-88F2C81DAD79}"/>
              </a:ext>
            </a:extLst>
          </p:cNvPr>
          <p:cNvSpPr/>
          <p:nvPr/>
        </p:nvSpPr>
        <p:spPr>
          <a:xfrm>
            <a:off x="1288540" y="1258311"/>
            <a:ext cx="225511" cy="4567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81D7E-204F-4A33-B411-E9F61282CE07}"/>
              </a:ext>
            </a:extLst>
          </p:cNvPr>
          <p:cNvSpPr/>
          <p:nvPr/>
        </p:nvSpPr>
        <p:spPr>
          <a:xfrm>
            <a:off x="2947079" y="423022"/>
            <a:ext cx="168522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r>
              <a:rPr lang="en-US" sz="1600" dirty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43FACE-5D21-4EBA-9E3B-9999A6330CA3}"/>
              </a:ext>
            </a:extLst>
          </p:cNvPr>
          <p:cNvCxnSpPr>
            <a:cxnSpLocks/>
          </p:cNvCxnSpPr>
          <p:nvPr/>
        </p:nvCxnSpPr>
        <p:spPr>
          <a:xfrm>
            <a:off x="380017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866441-EEE5-4DE1-9755-3D08F694B8CA}"/>
              </a:ext>
            </a:extLst>
          </p:cNvPr>
          <p:cNvSpPr/>
          <p:nvPr/>
        </p:nvSpPr>
        <p:spPr>
          <a:xfrm>
            <a:off x="372817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1D1F7F-B357-483E-9D5F-203F9104A70B}"/>
              </a:ext>
            </a:extLst>
          </p:cNvPr>
          <p:cNvCxnSpPr>
            <a:cxnSpLocks/>
            <a:stCxn id="12" idx="0"/>
            <a:endCxn id="24" idx="0"/>
          </p:cNvCxnSpPr>
          <p:nvPr/>
        </p:nvCxnSpPr>
        <p:spPr>
          <a:xfrm>
            <a:off x="5351672" y="1613633"/>
            <a:ext cx="0" cy="42126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0DA50-5F52-4F0E-9081-AD2C79253723}"/>
              </a:ext>
            </a:extLst>
          </p:cNvPr>
          <p:cNvSpPr/>
          <p:nvPr/>
        </p:nvSpPr>
        <p:spPr>
          <a:xfrm>
            <a:off x="527547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37D5C-1093-4BFC-BBCB-78EC8D1B3C2A}"/>
              </a:ext>
            </a:extLst>
          </p:cNvPr>
          <p:cNvCxnSpPr/>
          <p:nvPr/>
        </p:nvCxnSpPr>
        <p:spPr>
          <a:xfrm>
            <a:off x="16869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5FC92E-1DF8-4EF4-AAEE-5CFF6F1DF3A7}"/>
              </a:ext>
            </a:extLst>
          </p:cNvPr>
          <p:cNvCxnSpPr/>
          <p:nvPr/>
        </p:nvCxnSpPr>
        <p:spPr>
          <a:xfrm flipV="1">
            <a:off x="388556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6667AE-2B7D-462F-B8AF-CA2E3926C392}"/>
              </a:ext>
            </a:extLst>
          </p:cNvPr>
          <p:cNvSpPr txBox="1"/>
          <p:nvPr/>
        </p:nvSpPr>
        <p:spPr>
          <a:xfrm>
            <a:off x="299301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B6945-FC88-4898-A841-B1F5C67620F8}"/>
              </a:ext>
            </a:extLst>
          </p:cNvPr>
          <p:cNvCxnSpPr/>
          <p:nvPr/>
        </p:nvCxnSpPr>
        <p:spPr>
          <a:xfrm>
            <a:off x="3858698" y="188817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EF0CA-4348-4742-8650-9900A1DA5B66}"/>
              </a:ext>
            </a:extLst>
          </p:cNvPr>
          <p:cNvCxnSpPr>
            <a:cxnSpLocks/>
          </p:cNvCxnSpPr>
          <p:nvPr/>
        </p:nvCxnSpPr>
        <p:spPr>
          <a:xfrm>
            <a:off x="144094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3E43F-30FD-41B4-B501-994BEDEE34DC}"/>
              </a:ext>
            </a:extLst>
          </p:cNvPr>
          <p:cNvCxnSpPr/>
          <p:nvPr/>
        </p:nvCxnSpPr>
        <p:spPr>
          <a:xfrm>
            <a:off x="87970" y="583288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05ED4-6D23-449F-96B7-FD3D0CA01EB8}"/>
              </a:ext>
            </a:extLst>
          </p:cNvPr>
          <p:cNvSpPr/>
          <p:nvPr/>
        </p:nvSpPr>
        <p:spPr>
          <a:xfrm>
            <a:off x="5263856" y="2731313"/>
            <a:ext cx="173544" cy="16646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A8ED-0F24-45D8-A996-DBB597A20169}"/>
              </a:ext>
            </a:extLst>
          </p:cNvPr>
          <p:cNvSpPr txBox="1"/>
          <p:nvPr/>
        </p:nvSpPr>
        <p:spPr>
          <a:xfrm>
            <a:off x="163477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(“export”)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B37E5-1AAF-448A-9AC8-14B157FFD4A1}"/>
              </a:ext>
            </a:extLst>
          </p:cNvPr>
          <p:cNvSpPr txBox="1"/>
          <p:nvPr/>
        </p:nvSpPr>
        <p:spPr>
          <a:xfrm>
            <a:off x="3084430" y="546951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D47CFD-EAAF-40D2-9611-09829B699D08}"/>
              </a:ext>
            </a:extLst>
          </p:cNvPr>
          <p:cNvSpPr txBox="1"/>
          <p:nvPr/>
        </p:nvSpPr>
        <p:spPr>
          <a:xfrm>
            <a:off x="205317" y="55960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4E696-56D3-4995-8A12-15BEA49B3F71}"/>
              </a:ext>
            </a:extLst>
          </p:cNvPr>
          <p:cNvSpPr txBox="1"/>
          <p:nvPr/>
        </p:nvSpPr>
        <p:spPr>
          <a:xfrm>
            <a:off x="5222470" y="58262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17CC9BDE-E4F2-4E25-8C58-CD7F6112C94A}"/>
              </a:ext>
            </a:extLst>
          </p:cNvPr>
          <p:cNvSpPr/>
          <p:nvPr/>
        </p:nvSpPr>
        <p:spPr>
          <a:xfrm>
            <a:off x="478556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D6EF5B-F2C5-4AF4-8C39-1D8ABE4E6785}"/>
              </a:ext>
            </a:extLst>
          </p:cNvPr>
          <p:cNvCxnSpPr>
            <a:cxnSpLocks/>
          </p:cNvCxnSpPr>
          <p:nvPr/>
        </p:nvCxnSpPr>
        <p:spPr>
          <a:xfrm>
            <a:off x="144094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DBAFB-4873-4885-8D33-C595BBAE3CDB}"/>
              </a:ext>
            </a:extLst>
          </p:cNvPr>
          <p:cNvCxnSpPr>
            <a:cxnSpLocks/>
          </p:cNvCxnSpPr>
          <p:nvPr/>
        </p:nvCxnSpPr>
        <p:spPr>
          <a:xfrm>
            <a:off x="145783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63263B-1DF4-4520-BF3D-BF1979E1F093}"/>
              </a:ext>
            </a:extLst>
          </p:cNvPr>
          <p:cNvCxnSpPr>
            <a:cxnSpLocks/>
          </p:cNvCxnSpPr>
          <p:nvPr/>
        </p:nvCxnSpPr>
        <p:spPr>
          <a:xfrm>
            <a:off x="1525222" y="570174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5">
            <a:extLst>
              <a:ext uri="{FF2B5EF4-FFF2-40B4-BE49-F238E27FC236}">
                <a16:creationId xmlns:a16="http://schemas.microsoft.com/office/drawing/2014/main" id="{E7231093-82B6-445E-8EDA-857335B09BF8}"/>
              </a:ext>
            </a:extLst>
          </p:cNvPr>
          <p:cNvSpPr/>
          <p:nvPr/>
        </p:nvSpPr>
        <p:spPr>
          <a:xfrm>
            <a:off x="10262351" y="116560"/>
            <a:ext cx="1924870" cy="5996005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38C396F2-82F3-488C-89DA-54A55755AA96}"/>
              </a:ext>
            </a:extLst>
          </p:cNvPr>
          <p:cNvSpPr/>
          <p:nvPr/>
        </p:nvSpPr>
        <p:spPr>
          <a:xfrm>
            <a:off x="10294990" y="3247805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WriteToExcel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74C618-ED33-4062-8B14-BB41E524E6A3}"/>
              </a:ext>
            </a:extLst>
          </p:cNvPr>
          <p:cNvCxnSpPr>
            <a:cxnSpLocks/>
          </p:cNvCxnSpPr>
          <p:nvPr/>
        </p:nvCxnSpPr>
        <p:spPr>
          <a:xfrm flipH="1">
            <a:off x="10953118" y="3563619"/>
            <a:ext cx="3338" cy="2393449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22F0355-966C-41A8-8441-74D6F868D258}"/>
              </a:ext>
            </a:extLst>
          </p:cNvPr>
          <p:cNvSpPr/>
          <p:nvPr/>
        </p:nvSpPr>
        <p:spPr>
          <a:xfrm>
            <a:off x="10865334" y="4395925"/>
            <a:ext cx="152785" cy="1073585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FCDCB-E9DC-48E9-B354-9048B003EF87}"/>
              </a:ext>
            </a:extLst>
          </p:cNvPr>
          <p:cNvSpPr txBox="1"/>
          <p:nvPr/>
        </p:nvSpPr>
        <p:spPr>
          <a:xfrm>
            <a:off x="-81254" y="1310796"/>
            <a:ext cx="13775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execute(“export”)</a:t>
            </a:r>
          </a:p>
        </p:txBody>
      </p:sp>
      <p:sp>
        <p:nvSpPr>
          <p:cNvPr id="34" name="Rectangle 65">
            <a:extLst>
              <a:ext uri="{FF2B5EF4-FFF2-40B4-BE49-F238E27FC236}">
                <a16:creationId xmlns:a16="http://schemas.microsoft.com/office/drawing/2014/main" id="{8EC3EA56-21F4-4093-B92C-4C816D2168CA}"/>
              </a:ext>
            </a:extLst>
          </p:cNvPr>
          <p:cNvSpPr/>
          <p:nvPr/>
        </p:nvSpPr>
        <p:spPr>
          <a:xfrm>
            <a:off x="6100778" y="143139"/>
            <a:ext cx="4139609" cy="600918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7B4A0BF9-F3BD-4F44-B744-11FE4937AB6A}"/>
              </a:ext>
            </a:extLst>
          </p:cNvPr>
          <p:cNvSpPr/>
          <p:nvPr/>
        </p:nvSpPr>
        <p:spPr>
          <a:xfrm>
            <a:off x="6947623" y="2282688"/>
            <a:ext cx="1098018" cy="29110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DEE415-A332-4C94-BA60-E588DCD81260}"/>
              </a:ext>
            </a:extLst>
          </p:cNvPr>
          <p:cNvCxnSpPr>
            <a:cxnSpLocks/>
          </p:cNvCxnSpPr>
          <p:nvPr/>
        </p:nvCxnSpPr>
        <p:spPr>
          <a:xfrm>
            <a:off x="7497641" y="2573794"/>
            <a:ext cx="10474" cy="18152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E1127C0-AD94-442C-B9C7-DAF8C9B63AB8}"/>
              </a:ext>
            </a:extLst>
          </p:cNvPr>
          <p:cNvSpPr/>
          <p:nvPr/>
        </p:nvSpPr>
        <p:spPr>
          <a:xfrm>
            <a:off x="7414592" y="2878594"/>
            <a:ext cx="168924" cy="9877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03F643-C9C3-4522-96E7-601365FF5713}"/>
              </a:ext>
            </a:extLst>
          </p:cNvPr>
          <p:cNvCxnSpPr>
            <a:cxnSpLocks/>
          </p:cNvCxnSpPr>
          <p:nvPr/>
        </p:nvCxnSpPr>
        <p:spPr>
          <a:xfrm flipV="1">
            <a:off x="5438472" y="2996751"/>
            <a:ext cx="1975123" cy="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72DF68-5D19-469A-87B5-EB08AEE99AC3}"/>
              </a:ext>
            </a:extLst>
          </p:cNvPr>
          <p:cNvSpPr txBox="1"/>
          <p:nvPr/>
        </p:nvSpPr>
        <p:spPr>
          <a:xfrm>
            <a:off x="5608393" y="2820860"/>
            <a:ext cx="15616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updateFilteredPersonList</a:t>
            </a:r>
            <a:r>
              <a:rPr lang="en-US" sz="1200" dirty="0">
                <a:solidFill>
                  <a:srgbClr val="7030A0"/>
                </a:solidFill>
              </a:rPr>
              <a:t> (“PREDICATE_SHOW_ALL_PERSONS”)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0F214-B0FB-457D-94C1-473B3ACB9121}"/>
              </a:ext>
            </a:extLst>
          </p:cNvPr>
          <p:cNvCxnSpPr>
            <a:cxnSpLocks/>
          </p:cNvCxnSpPr>
          <p:nvPr/>
        </p:nvCxnSpPr>
        <p:spPr>
          <a:xfrm>
            <a:off x="5443948" y="3851240"/>
            <a:ext cx="19696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A62F7-1726-4ED0-AEE8-747DF052EE25}"/>
              </a:ext>
            </a:extLst>
          </p:cNvPr>
          <p:cNvCxnSpPr>
            <a:cxnSpLocks/>
          </p:cNvCxnSpPr>
          <p:nvPr/>
        </p:nvCxnSpPr>
        <p:spPr>
          <a:xfrm>
            <a:off x="7584218" y="2985401"/>
            <a:ext cx="167818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2">
            <a:extLst>
              <a:ext uri="{FF2B5EF4-FFF2-40B4-BE49-F238E27FC236}">
                <a16:creationId xmlns:a16="http://schemas.microsoft.com/office/drawing/2014/main" id="{B5D4E0E0-AA85-4F43-B2F7-F0BD27DC7F1C}"/>
              </a:ext>
            </a:extLst>
          </p:cNvPr>
          <p:cNvSpPr/>
          <p:nvPr/>
        </p:nvSpPr>
        <p:spPr>
          <a:xfrm>
            <a:off x="8426014" y="1955199"/>
            <a:ext cx="1699152" cy="49954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getFilteredPersonList</a:t>
            </a:r>
            <a:r>
              <a:rPr lang="en-US" sz="1600" dirty="0">
                <a:solidFill>
                  <a:schemeClr val="bg1"/>
                </a:solidFill>
              </a:rPr>
              <a:t>&lt;Person&gt;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1880A9-E874-4F3D-A7EA-CD8BAEA58207}"/>
              </a:ext>
            </a:extLst>
          </p:cNvPr>
          <p:cNvSpPr txBox="1"/>
          <p:nvPr/>
        </p:nvSpPr>
        <p:spPr>
          <a:xfrm>
            <a:off x="7636807" y="2791067"/>
            <a:ext cx="13029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 (“PREDICATE_SHOW_ALL_PERSONS”)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771478-12F1-4C91-BF83-4DC0BED33FF9}"/>
              </a:ext>
            </a:extLst>
          </p:cNvPr>
          <p:cNvCxnSpPr>
            <a:cxnSpLocks/>
          </p:cNvCxnSpPr>
          <p:nvPr/>
        </p:nvCxnSpPr>
        <p:spPr>
          <a:xfrm>
            <a:off x="9331626" y="2447416"/>
            <a:ext cx="0" cy="19416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ADBCE67-F563-4606-A72E-E51C04745B45}"/>
              </a:ext>
            </a:extLst>
          </p:cNvPr>
          <p:cNvSpPr/>
          <p:nvPr/>
        </p:nvSpPr>
        <p:spPr>
          <a:xfrm>
            <a:off x="9237389" y="2663491"/>
            <a:ext cx="169997" cy="11275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7D5874-E6B4-44C3-B11F-C072FB62AF0F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583516" y="3791076"/>
            <a:ext cx="173887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1F667E9-B9FC-4409-9369-BD98725C37FC}"/>
              </a:ext>
            </a:extLst>
          </p:cNvPr>
          <p:cNvSpPr/>
          <p:nvPr/>
        </p:nvSpPr>
        <p:spPr>
          <a:xfrm>
            <a:off x="5254913" y="4394462"/>
            <a:ext cx="179096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CB94CD-1E28-43EA-808F-C25A585A1093}"/>
              </a:ext>
            </a:extLst>
          </p:cNvPr>
          <p:cNvSpPr/>
          <p:nvPr/>
        </p:nvSpPr>
        <p:spPr>
          <a:xfrm>
            <a:off x="5358425" y="4382561"/>
            <a:ext cx="200219" cy="1086933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21647ED-E548-461F-A6FD-5A895286E4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24286" y="4308843"/>
            <a:ext cx="151757" cy="73926"/>
          </a:xfrm>
          <a:prstGeom prst="curvedConnector4">
            <a:avLst>
              <a:gd name="adj1" fmla="val -15714"/>
              <a:gd name="adj2" fmla="val 24069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111198-2F48-473B-8124-1803915799F2}"/>
              </a:ext>
            </a:extLst>
          </p:cNvPr>
          <p:cNvSpPr txBox="1"/>
          <p:nvPr/>
        </p:nvSpPr>
        <p:spPr>
          <a:xfrm>
            <a:off x="5530636" y="4214852"/>
            <a:ext cx="10875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exportData</a:t>
            </a:r>
            <a:r>
              <a:rPr lang="en-US" dirty="0"/>
              <a:t>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6EBD6C-445D-4FD2-84D0-CC23F84DE91D}"/>
              </a:ext>
            </a:extLst>
          </p:cNvPr>
          <p:cNvCxnSpPr>
            <a:cxnSpLocks/>
          </p:cNvCxnSpPr>
          <p:nvPr/>
        </p:nvCxnSpPr>
        <p:spPr>
          <a:xfrm>
            <a:off x="5578055" y="4569856"/>
            <a:ext cx="52953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919013-843D-41F7-BB6A-D2DE0B8E5532}"/>
              </a:ext>
            </a:extLst>
          </p:cNvPr>
          <p:cNvSpPr txBox="1"/>
          <p:nvPr/>
        </p:nvSpPr>
        <p:spPr>
          <a:xfrm>
            <a:off x="7863774" y="4372126"/>
            <a:ext cx="11559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31859C"/>
                </a:solidFill>
              </a:rPr>
              <a:t>writeExcelSheet</a:t>
            </a:r>
            <a:r>
              <a:rPr lang="en-US" sz="1200" dirty="0">
                <a:solidFill>
                  <a:srgbClr val="31859C"/>
                </a:solidFill>
              </a:rPr>
              <a:t>()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BA05AEB-074E-490C-9528-DC247B47E4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80193" y="4513315"/>
            <a:ext cx="151757" cy="73926"/>
          </a:xfrm>
          <a:prstGeom prst="curvedConnector4">
            <a:avLst>
              <a:gd name="adj1" fmla="val -15714"/>
              <a:gd name="adj2" fmla="val 24069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DEC8A22-6616-4FA8-A439-93481E0019DE}"/>
              </a:ext>
            </a:extLst>
          </p:cNvPr>
          <p:cNvSpPr/>
          <p:nvPr/>
        </p:nvSpPr>
        <p:spPr>
          <a:xfrm>
            <a:off x="10922613" y="4540338"/>
            <a:ext cx="177038" cy="290065"/>
          </a:xfrm>
          <a:prstGeom prst="rect">
            <a:avLst/>
          </a:prstGeom>
          <a:solidFill>
            <a:srgbClr val="31859C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FCE803-1DAD-4E59-B531-D649BF568554}"/>
              </a:ext>
            </a:extLst>
          </p:cNvPr>
          <p:cNvSpPr/>
          <p:nvPr/>
        </p:nvSpPr>
        <p:spPr>
          <a:xfrm>
            <a:off x="10915989" y="4961091"/>
            <a:ext cx="177038" cy="290065"/>
          </a:xfrm>
          <a:prstGeom prst="rect">
            <a:avLst/>
          </a:prstGeom>
          <a:solidFill>
            <a:srgbClr val="31859C"/>
          </a:solidFill>
          <a:ln w="28575">
            <a:solidFill>
              <a:srgbClr val="FFFF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8714F46-2B84-4D3A-873E-A704AC6820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03387" y="4934069"/>
            <a:ext cx="151757" cy="73926"/>
          </a:xfrm>
          <a:prstGeom prst="curvedConnector4">
            <a:avLst>
              <a:gd name="adj1" fmla="val -15714"/>
              <a:gd name="adj2" fmla="val 24069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042CD2-7012-4111-B549-B96EA7C2CD0F}"/>
              </a:ext>
            </a:extLst>
          </p:cNvPr>
          <p:cNvSpPr txBox="1"/>
          <p:nvPr/>
        </p:nvSpPr>
        <p:spPr>
          <a:xfrm>
            <a:off x="11237749" y="4421685"/>
            <a:ext cx="8811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31859C"/>
                </a:solidFill>
              </a:rPr>
              <a:t>writeDataIntoExcelSheet</a:t>
            </a:r>
            <a:r>
              <a:rPr lang="en-US" sz="1200" dirty="0">
                <a:solidFill>
                  <a:srgbClr val="31859C"/>
                </a:solidFill>
              </a:rPr>
              <a:t>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810C90-10BB-4CAC-9B5E-774059BD83F1}"/>
              </a:ext>
            </a:extLst>
          </p:cNvPr>
          <p:cNvSpPr txBox="1"/>
          <p:nvPr/>
        </p:nvSpPr>
        <p:spPr>
          <a:xfrm>
            <a:off x="11260941" y="4852381"/>
            <a:ext cx="8811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31859C"/>
                </a:solidFill>
              </a:rPr>
              <a:t>writeDataIntoCell</a:t>
            </a:r>
            <a:r>
              <a:rPr lang="en-US" sz="1200" dirty="0">
                <a:solidFill>
                  <a:srgbClr val="31859C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CB64-8067-42E5-83CD-D55B771A6F01}"/>
              </a:ext>
            </a:extLst>
          </p:cNvPr>
          <p:cNvCxnSpPr>
            <a:cxnSpLocks/>
          </p:cNvCxnSpPr>
          <p:nvPr/>
        </p:nvCxnSpPr>
        <p:spPr>
          <a:xfrm>
            <a:off x="5578055" y="5402163"/>
            <a:ext cx="5286290" cy="5418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sunil</dc:creator>
  <cp:lastModifiedBy>sonia sunil</cp:lastModifiedBy>
  <cp:revision>1</cp:revision>
  <dcterms:created xsi:type="dcterms:W3CDTF">2019-04-07T05:32:38Z</dcterms:created>
  <dcterms:modified xsi:type="dcterms:W3CDTF">2019-04-07T05:34:12Z</dcterms:modified>
</cp:coreProperties>
</file>