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230" y="-93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457200" y="1828800"/>
            <a:ext cx="8077200" cy="33238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214515" y="2900858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021298" y="2611105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293537" y="260362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964245" y="269470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1993705" y="3068954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247426" y="2782471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187259" y="2782470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757657" y="2982264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3735376" y="3074238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3512362" y="2986477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128535" y="3074238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3958700" y="2900858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JsonAddressBook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211278" y="2300458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1990468" y="2468554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1754420" y="2381864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3732139" y="2473838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3509125" y="2386077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3955463" y="2300458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5357135" y="2902828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cxnSpLocks/>
            <a:stCxn id="74" idx="0"/>
            <a:endCxn id="73" idx="2"/>
          </p:cNvCxnSpPr>
          <p:nvPr/>
        </p:nvCxnSpPr>
        <p:spPr>
          <a:xfrm rot="16200000" flipV="1">
            <a:off x="7538031" y="2734437"/>
            <a:ext cx="335208" cy="2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075774" y="2220074"/>
            <a:ext cx="1259719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6953072" y="2902042"/>
            <a:ext cx="150512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30" b="1" dirty="0" err="1">
                <a:solidFill>
                  <a:schemeClr val="accent6">
                    <a:lumMod val="75000"/>
                  </a:schemeClr>
                </a:solidFill>
              </a:rPr>
              <a:t>JsonAdaptedParticipant</a:t>
            </a:r>
            <a:endParaRPr lang="en-SG" sz="103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cxnSpLocks/>
            <a:stCxn id="66" idx="3"/>
            <a:endCxn id="74" idx="1"/>
          </p:cNvCxnSpPr>
          <p:nvPr/>
        </p:nvCxnSpPr>
        <p:spPr>
          <a:xfrm flipV="1">
            <a:off x="6557842" y="3075422"/>
            <a:ext cx="395230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6" name="Rectangle 8">
            <a:extLst>
              <a:ext uri="{FF2B5EF4-FFF2-40B4-BE49-F238E27FC236}">
                <a16:creationId xmlns:a16="http://schemas.microsoft.com/office/drawing/2014/main" id="{7342958B-EFDF-48F8-8537-E7B500D4B17F}"/>
              </a:ext>
            </a:extLst>
          </p:cNvPr>
          <p:cNvSpPr/>
          <p:nvPr/>
        </p:nvSpPr>
        <p:spPr>
          <a:xfrm>
            <a:off x="6953071" y="3466696"/>
            <a:ext cx="150512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30" b="1" dirty="0" err="1">
                <a:solidFill>
                  <a:schemeClr val="accent6">
                    <a:lumMod val="75000"/>
                  </a:schemeClr>
                </a:solidFill>
              </a:rPr>
              <a:t>JsonAdaptedGroup</a:t>
            </a:r>
            <a:endParaRPr lang="en-SG" sz="103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C62055E9-3AD4-4C52-BB2B-7BB81949ADC7}"/>
              </a:ext>
            </a:extLst>
          </p:cNvPr>
          <p:cNvSpPr/>
          <p:nvPr/>
        </p:nvSpPr>
        <p:spPr>
          <a:xfrm>
            <a:off x="6953071" y="4030564"/>
            <a:ext cx="150512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30" b="1">
                <a:solidFill>
                  <a:schemeClr val="accent6">
                    <a:lumMod val="75000"/>
                  </a:schemeClr>
                </a:solidFill>
              </a:rPr>
              <a:t>JsonAdaptedHouse</a:t>
            </a:r>
            <a:endParaRPr lang="en-SG" sz="103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3" name="Elbow Connector 122">
            <a:extLst>
              <a:ext uri="{FF2B5EF4-FFF2-40B4-BE49-F238E27FC236}">
                <a16:creationId xmlns:a16="http://schemas.microsoft.com/office/drawing/2014/main" id="{347EA310-3407-44FD-A690-4896CB352436}"/>
              </a:ext>
            </a:extLst>
          </p:cNvPr>
          <p:cNvCxnSpPr>
            <a:cxnSpLocks/>
            <a:stCxn id="66" idx="2"/>
          </p:cNvCxnSpPr>
          <p:nvPr/>
        </p:nvCxnSpPr>
        <p:spPr>
          <a:xfrm rot="16200000" flipH="1">
            <a:off x="6251274" y="2955803"/>
            <a:ext cx="408012" cy="995582"/>
          </a:xfrm>
          <a:prstGeom prst="bentConnector2">
            <a:avLst/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45" name="Elbow Connector 122">
            <a:extLst>
              <a:ext uri="{FF2B5EF4-FFF2-40B4-BE49-F238E27FC236}">
                <a16:creationId xmlns:a16="http://schemas.microsoft.com/office/drawing/2014/main" id="{F1A47D30-0CB7-40BF-AB40-3449CA7BFD5E}"/>
              </a:ext>
            </a:extLst>
          </p:cNvPr>
          <p:cNvCxnSpPr>
            <a:cxnSpLocks/>
            <a:stCxn id="66" idx="2"/>
          </p:cNvCxnSpPr>
          <p:nvPr/>
        </p:nvCxnSpPr>
        <p:spPr>
          <a:xfrm rot="16200000" flipH="1">
            <a:off x="5969339" y="3237738"/>
            <a:ext cx="971880" cy="995580"/>
          </a:xfrm>
          <a:prstGeom prst="bentConnector2">
            <a:avLst/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2018-12-01T13:20:17Z</dcterms:created>
  <dcterms:modified xsi:type="dcterms:W3CDTF">2019-04-14T11:32:42Z</dcterms:modified>
</cp:coreProperties>
</file>