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25" autoAdjust="0"/>
    <p:restoredTop sz="86284" autoAdjust="0"/>
  </p:normalViewPr>
  <p:slideViewPr>
    <p:cSldViewPr showGuides="1">
      <p:cViewPr>
        <p:scale>
          <a:sx n="75" d="100"/>
          <a:sy n="75" d="100"/>
        </p:scale>
        <p:origin x="24" y="540"/>
      </p:cViewPr>
      <p:guideLst>
        <p:guide orient="horz" pos="148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C19133A-6AAB-48C4-A37C-46095432C7C2}"/>
              </a:ext>
            </a:extLst>
          </p:cNvPr>
          <p:cNvGrpSpPr/>
          <p:nvPr/>
        </p:nvGrpSpPr>
        <p:grpSpPr>
          <a:xfrm>
            <a:off x="2057400" y="729094"/>
            <a:ext cx="6540332" cy="5399812"/>
            <a:chOff x="1545124" y="212233"/>
            <a:chExt cx="6540332" cy="5399812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D0390CE2-E95C-4CD7-9EBF-FB624841AB3A}"/>
                </a:ext>
              </a:extLst>
            </p:cNvPr>
            <p:cNvGrpSpPr/>
            <p:nvPr/>
          </p:nvGrpSpPr>
          <p:grpSpPr>
            <a:xfrm>
              <a:off x="1545124" y="212233"/>
              <a:ext cx="6540332" cy="5399812"/>
              <a:chOff x="2028648" y="2088408"/>
              <a:chExt cx="6540332" cy="5399812"/>
            </a:xfrm>
          </p:grpSpPr>
          <p:sp>
            <p:nvSpPr>
              <p:cNvPr id="118" name="Rectangle 65"/>
              <p:cNvSpPr/>
              <p:nvPr/>
            </p:nvSpPr>
            <p:spPr>
              <a:xfrm>
                <a:off x="2236124" y="2088408"/>
                <a:ext cx="6332856" cy="5399812"/>
              </a:xfrm>
              <a:prstGeom prst="roundRect">
                <a:avLst>
                  <a:gd name="adj" fmla="val 3484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 b="1" dirty="0">
                    <a:solidFill>
                      <a:schemeClr val="accent6">
                        <a:lumMod val="75000"/>
                      </a:schemeClr>
                    </a:solidFill>
                  </a:rPr>
                  <a:t>Storage</a:t>
                </a:r>
                <a:endParaRPr lang="en-SG" sz="12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" name="Rectangle 8"/>
              <p:cNvSpPr/>
              <p:nvPr/>
            </p:nvSpPr>
            <p:spPr>
              <a:xfrm>
                <a:off x="4355052" y="3105763"/>
                <a:ext cx="1323049" cy="34676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&lt;&lt;interface&gt;&gt;</a:t>
                </a:r>
                <a:br>
                  <a:rPr lang="en-US" sz="1050" dirty="0">
                    <a:solidFill>
                      <a:schemeClr val="bg1"/>
                    </a:solidFill>
                  </a:rPr>
                </a:br>
                <a:r>
                  <a:rPr lang="en-US" sz="1050" dirty="0" err="1">
                    <a:solidFill>
                      <a:schemeClr val="bg1"/>
                    </a:solidFill>
                  </a:rPr>
                  <a:t>ApplicationStorage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Rectangle 62"/>
              <p:cNvSpPr/>
              <p:nvPr/>
            </p:nvSpPr>
            <p:spPr>
              <a:xfrm rot="16200000">
                <a:off x="3161835" y="2816010"/>
                <a:ext cx="1093635" cy="34676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>
                    <a:solidFill>
                      <a:schemeClr val="bg1"/>
                    </a:solidFill>
                  </a:rPr>
                  <a:t>StorageManager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9" name="Rectangle 62"/>
              <p:cNvSpPr/>
              <p:nvPr/>
            </p:nvSpPr>
            <p:spPr>
              <a:xfrm rot="16200000">
                <a:off x="2434074" y="2808525"/>
                <a:ext cx="1093635" cy="34676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&lt;&lt;interface&gt;&gt;</a:t>
                </a:r>
              </a:p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Storage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Isosceles Triangle 102"/>
              <p:cNvSpPr/>
              <p:nvPr/>
            </p:nvSpPr>
            <p:spPr>
              <a:xfrm rot="16200000">
                <a:off x="3104782" y="2899614"/>
                <a:ext cx="270504" cy="175523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05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8" name="Straight Arrow Connector 57"/>
              <p:cNvCxnSpPr>
                <a:stCxn id="42" idx="3"/>
                <a:endCxn id="2" idx="1"/>
              </p:cNvCxnSpPr>
              <p:nvPr/>
            </p:nvCxnSpPr>
            <p:spPr>
              <a:xfrm>
                <a:off x="4134242" y="3273859"/>
                <a:ext cx="220810" cy="5284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75" name="Elbow Connector 122"/>
              <p:cNvCxnSpPr>
                <a:cxnSpLocks/>
              </p:cNvCxnSpPr>
              <p:nvPr/>
            </p:nvCxnSpPr>
            <p:spPr>
              <a:xfrm>
                <a:off x="2028648" y="2990236"/>
                <a:ext cx="778863" cy="1270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bg1">
                    <a:lumMod val="75000"/>
                  </a:schemeClr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1" name="Straight Connector 20"/>
              <p:cNvCxnSpPr>
                <a:stCxn id="120" idx="3"/>
              </p:cNvCxnSpPr>
              <p:nvPr/>
            </p:nvCxnSpPr>
            <p:spPr>
              <a:xfrm flipV="1">
                <a:off x="3327796" y="2987375"/>
                <a:ext cx="216105" cy="1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42" name="Flowchart: Decision 96"/>
              <p:cNvSpPr/>
              <p:nvPr/>
            </p:nvSpPr>
            <p:spPr>
              <a:xfrm>
                <a:off x="3898194" y="3187169"/>
                <a:ext cx="236048" cy="173380"/>
              </a:xfrm>
              <a:prstGeom prst="flowChartDecision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7" name="Elbow Connector 63"/>
              <p:cNvCxnSpPr>
                <a:stCxn id="99" idx="3"/>
                <a:endCxn id="50" idx="1"/>
              </p:cNvCxnSpPr>
              <p:nvPr/>
            </p:nvCxnSpPr>
            <p:spPr>
              <a:xfrm flipV="1">
                <a:off x="5875913" y="3279143"/>
                <a:ext cx="223324" cy="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6">
                    <a:lumMod val="75000"/>
                  </a:schemeClr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99" name="Isosceles Triangle 102"/>
              <p:cNvSpPr/>
              <p:nvPr/>
            </p:nvSpPr>
            <p:spPr>
              <a:xfrm rot="5400000" flipV="1">
                <a:off x="5652899" y="3191382"/>
                <a:ext cx="270504" cy="175523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05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24" name="Elbow Connector 122"/>
              <p:cNvCxnSpPr>
                <a:cxnSpLocks/>
                <a:stCxn id="50" idx="2"/>
                <a:endCxn id="66" idx="0"/>
              </p:cNvCxnSpPr>
              <p:nvPr/>
            </p:nvCxnSpPr>
            <p:spPr>
              <a:xfrm rot="5400000">
                <a:off x="5926999" y="3021171"/>
                <a:ext cx="325805" cy="1188508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6">
                    <a:lumMod val="75000"/>
                  </a:schemeClr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50" name="Rectangle 8"/>
              <p:cNvSpPr/>
              <p:nvPr/>
            </p:nvSpPr>
            <p:spPr>
              <a:xfrm>
                <a:off x="6099237" y="3105763"/>
                <a:ext cx="1169835" cy="346760"/>
              </a:xfrm>
              <a:prstGeom prst="rect">
                <a:avLst/>
              </a:prstGeom>
              <a:ln w="19050"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JsonApplication</a:t>
                </a:r>
                <a:br>
                  <a:rPr lang="en-US" sz="1050" b="1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1050" b="1" dirty="0">
                    <a:solidFill>
                      <a:schemeClr val="accent6">
                        <a:lumMod val="75000"/>
                      </a:schemeClr>
                    </a:solidFill>
                  </a:rPr>
                  <a:t>Storage</a:t>
                </a:r>
                <a:endParaRPr lang="en-SG" sz="105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" name="Rectangle 8"/>
              <p:cNvSpPr/>
              <p:nvPr/>
            </p:nvSpPr>
            <p:spPr>
              <a:xfrm>
                <a:off x="4351815" y="2505363"/>
                <a:ext cx="1323049" cy="34676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&lt;&lt;interface&gt;&gt;</a:t>
                </a:r>
                <a:br>
                  <a:rPr lang="en-US" sz="1050" dirty="0">
                    <a:solidFill>
                      <a:schemeClr val="bg1"/>
                    </a:solidFill>
                  </a:rPr>
                </a:br>
                <a:r>
                  <a:rPr lang="en-US" sz="1050" dirty="0" err="1">
                    <a:solidFill>
                      <a:schemeClr val="bg1"/>
                    </a:solidFill>
                  </a:rPr>
                  <a:t>UserPrefsStorage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4" name="Straight Arrow Connector 53"/>
              <p:cNvCxnSpPr>
                <a:stCxn id="56" idx="3"/>
                <a:endCxn id="52" idx="1"/>
              </p:cNvCxnSpPr>
              <p:nvPr/>
            </p:nvCxnSpPr>
            <p:spPr>
              <a:xfrm>
                <a:off x="4131005" y="2673459"/>
                <a:ext cx="220810" cy="5284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56" name="Flowchart: Decision 96"/>
              <p:cNvSpPr/>
              <p:nvPr/>
            </p:nvSpPr>
            <p:spPr>
              <a:xfrm>
                <a:off x="3894957" y="2586769"/>
                <a:ext cx="236048" cy="173380"/>
              </a:xfrm>
              <a:prstGeom prst="flowChartDecision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0" name="Elbow Connector 63"/>
              <p:cNvCxnSpPr>
                <a:stCxn id="61" idx="3"/>
                <a:endCxn id="65" idx="1"/>
              </p:cNvCxnSpPr>
              <p:nvPr/>
            </p:nvCxnSpPr>
            <p:spPr>
              <a:xfrm flipV="1">
                <a:off x="5872676" y="2678743"/>
                <a:ext cx="223324" cy="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6">
                    <a:lumMod val="75000"/>
                  </a:schemeClr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61" name="Isosceles Triangle 102"/>
              <p:cNvSpPr/>
              <p:nvPr/>
            </p:nvSpPr>
            <p:spPr>
              <a:xfrm rot="5400000" flipV="1">
                <a:off x="5649662" y="2590982"/>
                <a:ext cx="270504" cy="175523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05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Rectangle 8"/>
              <p:cNvSpPr/>
              <p:nvPr/>
            </p:nvSpPr>
            <p:spPr>
              <a:xfrm>
                <a:off x="6096000" y="2505363"/>
                <a:ext cx="1093635" cy="34676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>
                    <a:solidFill>
                      <a:schemeClr val="bg1"/>
                    </a:solidFill>
                  </a:rPr>
                  <a:t>JsonUserPrefs</a:t>
                </a:r>
                <a:br>
                  <a:rPr lang="en-US" sz="1050" dirty="0">
                    <a:solidFill>
                      <a:schemeClr val="bg1"/>
                    </a:solidFill>
                  </a:rPr>
                </a:br>
                <a:r>
                  <a:rPr lang="en-US" sz="1050" dirty="0">
                    <a:solidFill>
                      <a:schemeClr val="bg1"/>
                    </a:solidFill>
                  </a:rPr>
                  <a:t>Storage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Rectangle 8"/>
              <p:cNvSpPr/>
              <p:nvPr/>
            </p:nvSpPr>
            <p:spPr>
              <a:xfrm>
                <a:off x="4895293" y="3778328"/>
                <a:ext cx="1200707" cy="346760"/>
              </a:xfrm>
              <a:prstGeom prst="rect">
                <a:avLst/>
              </a:prstGeom>
              <a:ln w="19050"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JsonSerializable</a:t>
                </a:r>
                <a:br>
                  <a:rPr lang="en-US" sz="1050" b="1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1050" b="1" dirty="0">
                    <a:solidFill>
                      <a:schemeClr val="accent6">
                        <a:lumMod val="75000"/>
                      </a:schemeClr>
                    </a:solidFill>
                  </a:rPr>
                  <a:t>Application</a:t>
                </a:r>
                <a:endParaRPr lang="en-SG" sz="105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3" name="Rectangle 8"/>
              <p:cNvSpPr/>
              <p:nvPr/>
            </p:nvSpPr>
            <p:spPr>
              <a:xfrm>
                <a:off x="6981119" y="5533714"/>
                <a:ext cx="1405507" cy="346760"/>
              </a:xfrm>
              <a:prstGeom prst="rect">
                <a:avLst/>
              </a:prstGeom>
              <a:ln w="19050"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JsonAdaptedTag</a:t>
                </a:r>
                <a:endParaRPr lang="en-SG" sz="105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37" name="Elbow Connector 122">
                <a:extLst>
                  <a:ext uri="{FF2B5EF4-FFF2-40B4-BE49-F238E27FC236}">
                    <a16:creationId xmlns:a16="http://schemas.microsoft.com/office/drawing/2014/main" id="{6C6BD4DE-078B-4478-A2A0-BF45F863C92D}"/>
                  </a:ext>
                </a:extLst>
              </p:cNvPr>
              <p:cNvCxnSpPr>
                <a:cxnSpLocks/>
                <a:stCxn id="66" idx="2"/>
                <a:endCxn id="38" idx="0"/>
              </p:cNvCxnSpPr>
              <p:nvPr/>
            </p:nvCxnSpPr>
            <p:spPr>
              <a:xfrm rot="5400000">
                <a:off x="5347549" y="4273186"/>
                <a:ext cx="296197" cy="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6">
                    <a:lumMod val="75000"/>
                  </a:schemeClr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38" name="Rectangle 8">
                <a:extLst>
                  <a:ext uri="{FF2B5EF4-FFF2-40B4-BE49-F238E27FC236}">
                    <a16:creationId xmlns:a16="http://schemas.microsoft.com/office/drawing/2014/main" id="{AF712354-A047-4445-9A49-E11CB796F952}"/>
                  </a:ext>
                </a:extLst>
              </p:cNvPr>
              <p:cNvSpPr/>
              <p:nvPr/>
            </p:nvSpPr>
            <p:spPr>
              <a:xfrm>
                <a:off x="4684718" y="4421285"/>
                <a:ext cx="1621856" cy="346760"/>
              </a:xfrm>
              <a:prstGeom prst="rect">
                <a:avLst/>
              </a:prstGeom>
              <a:ln w="19050"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JsonSerializable</a:t>
                </a:r>
                <a:br>
                  <a:rPr lang="en-US" sz="1050" b="1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105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RequirementCategoryList</a:t>
                </a:r>
                <a:endParaRPr lang="en-SG" sz="105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9" name="Rectangle 8">
                <a:extLst>
                  <a:ext uri="{FF2B5EF4-FFF2-40B4-BE49-F238E27FC236}">
                    <a16:creationId xmlns:a16="http://schemas.microsoft.com/office/drawing/2014/main" id="{24867C62-854D-4D85-B324-1E7EA74C8742}"/>
                  </a:ext>
                </a:extLst>
              </p:cNvPr>
              <p:cNvSpPr/>
              <p:nvPr/>
            </p:nvSpPr>
            <p:spPr>
              <a:xfrm>
                <a:off x="6939319" y="4375869"/>
                <a:ext cx="1450068" cy="346760"/>
              </a:xfrm>
              <a:prstGeom prst="rect">
                <a:avLst/>
              </a:prstGeom>
              <a:ln w="19050"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JsonSerializable</a:t>
                </a:r>
                <a:br>
                  <a:rPr lang="en-US" sz="1050" b="1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105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ModuleList</a:t>
                </a:r>
                <a:endParaRPr lang="en-SG" sz="105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0" name="Rectangle 8">
                <a:extLst>
                  <a:ext uri="{FF2B5EF4-FFF2-40B4-BE49-F238E27FC236}">
                    <a16:creationId xmlns:a16="http://schemas.microsoft.com/office/drawing/2014/main" id="{62F39C93-A0F1-43E2-8031-64CE109DC333}"/>
                  </a:ext>
                </a:extLst>
              </p:cNvPr>
              <p:cNvSpPr/>
              <p:nvPr/>
            </p:nvSpPr>
            <p:spPr>
              <a:xfrm>
                <a:off x="2821741" y="4350002"/>
                <a:ext cx="1200707" cy="346760"/>
              </a:xfrm>
              <a:prstGeom prst="rect">
                <a:avLst/>
              </a:prstGeom>
              <a:ln w="19050"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JsonSerializable</a:t>
                </a:r>
                <a:br>
                  <a:rPr lang="en-US" sz="1050" b="1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105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DegreePlannerList</a:t>
                </a:r>
                <a:endParaRPr lang="en-SG" sz="105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43" name="Elbow Connector 122">
                <a:extLst>
                  <a:ext uri="{FF2B5EF4-FFF2-40B4-BE49-F238E27FC236}">
                    <a16:creationId xmlns:a16="http://schemas.microsoft.com/office/drawing/2014/main" id="{8594D4BB-BD8F-4379-871A-5BC61B299381}"/>
                  </a:ext>
                </a:extLst>
              </p:cNvPr>
              <p:cNvCxnSpPr>
                <a:cxnSpLocks/>
                <a:stCxn id="66" idx="2"/>
                <a:endCxn id="40" idx="0"/>
              </p:cNvCxnSpPr>
              <p:nvPr/>
            </p:nvCxnSpPr>
            <p:spPr>
              <a:xfrm rot="5400000">
                <a:off x="4346414" y="3200769"/>
                <a:ext cx="224914" cy="2073552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6">
                    <a:lumMod val="75000"/>
                  </a:schemeClr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46" name="Elbow Connector 122">
                <a:extLst>
                  <a:ext uri="{FF2B5EF4-FFF2-40B4-BE49-F238E27FC236}">
                    <a16:creationId xmlns:a16="http://schemas.microsoft.com/office/drawing/2014/main" id="{DA8DB951-9AC5-4F09-91E1-577DD8AD2FF4}"/>
                  </a:ext>
                </a:extLst>
              </p:cNvPr>
              <p:cNvCxnSpPr>
                <a:cxnSpLocks/>
                <a:stCxn id="66" idx="2"/>
                <a:endCxn id="39" idx="0"/>
              </p:cNvCxnSpPr>
              <p:nvPr/>
            </p:nvCxnSpPr>
            <p:spPr>
              <a:xfrm rot="16200000" flipH="1">
                <a:off x="6454610" y="3166125"/>
                <a:ext cx="250781" cy="2168706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6">
                    <a:lumMod val="75000"/>
                  </a:schemeClr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49" name="Rectangle 8">
                <a:extLst>
                  <a:ext uri="{FF2B5EF4-FFF2-40B4-BE49-F238E27FC236}">
                    <a16:creationId xmlns:a16="http://schemas.microsoft.com/office/drawing/2014/main" id="{1EE6BF26-A055-4F50-918D-14F1091D7BC7}"/>
                  </a:ext>
                </a:extLst>
              </p:cNvPr>
              <p:cNvSpPr/>
              <p:nvPr/>
            </p:nvSpPr>
            <p:spPr>
              <a:xfrm>
                <a:off x="2835494" y="4944678"/>
                <a:ext cx="1200707" cy="346760"/>
              </a:xfrm>
              <a:prstGeom prst="rect">
                <a:avLst/>
              </a:prstGeom>
              <a:ln w="19050"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JsonAdapted</a:t>
                </a:r>
                <a:br>
                  <a:rPr lang="en-US" sz="1050" b="1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105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DegreePlanner</a:t>
                </a:r>
                <a:endParaRPr lang="en-SG" sz="105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" name="Rectangle 8">
                <a:extLst>
                  <a:ext uri="{FF2B5EF4-FFF2-40B4-BE49-F238E27FC236}">
                    <a16:creationId xmlns:a16="http://schemas.microsoft.com/office/drawing/2014/main" id="{E29B6698-1D0F-4750-BD03-ACC5B240E399}"/>
                  </a:ext>
                </a:extLst>
              </p:cNvPr>
              <p:cNvSpPr/>
              <p:nvPr/>
            </p:nvSpPr>
            <p:spPr>
              <a:xfrm>
                <a:off x="4898054" y="4938883"/>
                <a:ext cx="1200707" cy="346760"/>
              </a:xfrm>
              <a:prstGeom prst="rect">
                <a:avLst/>
              </a:prstGeom>
              <a:ln w="19050"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JsonAdapted</a:t>
                </a:r>
                <a:br>
                  <a:rPr lang="en-US" sz="1050" b="1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105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RequirementList</a:t>
                </a:r>
                <a:endParaRPr lang="en-SG" sz="105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5" name="Rectangle 8">
                <a:extLst>
                  <a:ext uri="{FF2B5EF4-FFF2-40B4-BE49-F238E27FC236}">
                    <a16:creationId xmlns:a16="http://schemas.microsoft.com/office/drawing/2014/main" id="{46D0CB68-F420-458B-BED9-15DB056FEBC7}"/>
                  </a:ext>
                </a:extLst>
              </p:cNvPr>
              <p:cNvSpPr/>
              <p:nvPr/>
            </p:nvSpPr>
            <p:spPr>
              <a:xfrm>
                <a:off x="6957853" y="4934905"/>
                <a:ext cx="1420771" cy="346760"/>
              </a:xfrm>
              <a:prstGeom prst="rect">
                <a:avLst/>
              </a:prstGeom>
              <a:ln w="19050"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3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JsonAdaptedModule</a:t>
                </a:r>
                <a:endParaRPr lang="en-SG" sz="103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57" name="Elbow Connector 122">
                <a:extLst>
                  <a:ext uri="{FF2B5EF4-FFF2-40B4-BE49-F238E27FC236}">
                    <a16:creationId xmlns:a16="http://schemas.microsoft.com/office/drawing/2014/main" id="{819F60E2-ADB0-4159-92FC-FC45338654CE}"/>
                  </a:ext>
                </a:extLst>
              </p:cNvPr>
              <p:cNvCxnSpPr>
                <a:cxnSpLocks/>
                <a:stCxn id="39" idx="2"/>
                <a:endCxn id="55" idx="0"/>
              </p:cNvCxnSpPr>
              <p:nvPr/>
            </p:nvCxnSpPr>
            <p:spPr>
              <a:xfrm rot="16200000" flipH="1">
                <a:off x="7560158" y="4826824"/>
                <a:ext cx="212276" cy="3886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6">
                    <a:lumMod val="75000"/>
                  </a:schemeClr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59" name="Elbow Connector 122">
                <a:extLst>
                  <a:ext uri="{FF2B5EF4-FFF2-40B4-BE49-F238E27FC236}">
                    <a16:creationId xmlns:a16="http://schemas.microsoft.com/office/drawing/2014/main" id="{497685BC-3EB0-488D-8BF4-255CC76E950F}"/>
                  </a:ext>
                </a:extLst>
              </p:cNvPr>
              <p:cNvCxnSpPr>
                <a:cxnSpLocks/>
                <a:stCxn id="38" idx="2"/>
                <a:endCxn id="51" idx="0"/>
              </p:cNvCxnSpPr>
              <p:nvPr/>
            </p:nvCxnSpPr>
            <p:spPr>
              <a:xfrm rot="16200000" flipH="1">
                <a:off x="5411608" y="4852083"/>
                <a:ext cx="170838" cy="2762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6">
                    <a:lumMod val="75000"/>
                  </a:schemeClr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62" name="Elbow Connector 122">
                <a:extLst>
                  <a:ext uri="{FF2B5EF4-FFF2-40B4-BE49-F238E27FC236}">
                    <a16:creationId xmlns:a16="http://schemas.microsoft.com/office/drawing/2014/main" id="{05E1C576-4CF8-4F2D-9E18-E6F7C31A0421}"/>
                  </a:ext>
                </a:extLst>
              </p:cNvPr>
              <p:cNvCxnSpPr>
                <a:cxnSpLocks/>
                <a:stCxn id="40" idx="2"/>
                <a:endCxn id="49" idx="0"/>
              </p:cNvCxnSpPr>
              <p:nvPr/>
            </p:nvCxnSpPr>
            <p:spPr>
              <a:xfrm rot="16200000" flipH="1">
                <a:off x="3305013" y="4813843"/>
                <a:ext cx="247916" cy="13753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6">
                    <a:lumMod val="75000"/>
                  </a:schemeClr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84" name="Rectangle 8">
                <a:extLst>
                  <a:ext uri="{FF2B5EF4-FFF2-40B4-BE49-F238E27FC236}">
                    <a16:creationId xmlns:a16="http://schemas.microsoft.com/office/drawing/2014/main" id="{E37B3C1D-5BD0-47F7-89C9-1E681F13184E}"/>
                  </a:ext>
                </a:extLst>
              </p:cNvPr>
              <p:cNvSpPr/>
              <p:nvPr/>
            </p:nvSpPr>
            <p:spPr>
              <a:xfrm>
                <a:off x="4898054" y="6694645"/>
                <a:ext cx="1246555" cy="346760"/>
              </a:xfrm>
              <a:prstGeom prst="rect">
                <a:avLst/>
              </a:prstGeom>
              <a:ln w="19050"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JsonAdaptedCode</a:t>
                </a:r>
                <a:endParaRPr lang="en-SG" sz="105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85" name="Elbow Connector 122">
                <a:extLst>
                  <a:ext uri="{FF2B5EF4-FFF2-40B4-BE49-F238E27FC236}">
                    <a16:creationId xmlns:a16="http://schemas.microsoft.com/office/drawing/2014/main" id="{9991B445-9091-456C-83A5-57D816B77127}"/>
                  </a:ext>
                </a:extLst>
              </p:cNvPr>
              <p:cNvCxnSpPr>
                <a:cxnSpLocks/>
                <a:stCxn id="51" idx="1"/>
                <a:endCxn id="84" idx="1"/>
              </p:cNvCxnSpPr>
              <p:nvPr/>
            </p:nvCxnSpPr>
            <p:spPr>
              <a:xfrm rot="10800000" flipV="1">
                <a:off x="4898054" y="5112263"/>
                <a:ext cx="12700" cy="1755762"/>
              </a:xfrm>
              <a:prstGeom prst="bentConnector3">
                <a:avLst>
                  <a:gd name="adj1" fmla="val 1800000"/>
                </a:avLst>
              </a:prstGeom>
              <a:ln w="19050">
                <a:solidFill>
                  <a:schemeClr val="accent6">
                    <a:lumMod val="75000"/>
                  </a:schemeClr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88" name="Elbow Connector 122">
                <a:extLst>
                  <a:ext uri="{FF2B5EF4-FFF2-40B4-BE49-F238E27FC236}">
                    <a16:creationId xmlns:a16="http://schemas.microsoft.com/office/drawing/2014/main" id="{C6373681-9F7C-40C9-A415-CF7E05083F3F}"/>
                  </a:ext>
                </a:extLst>
              </p:cNvPr>
              <p:cNvCxnSpPr>
                <a:cxnSpLocks/>
                <a:stCxn id="49" idx="3"/>
                <a:endCxn id="84" idx="1"/>
              </p:cNvCxnSpPr>
              <p:nvPr/>
            </p:nvCxnSpPr>
            <p:spPr>
              <a:xfrm>
                <a:off x="4036201" y="5118058"/>
                <a:ext cx="861853" cy="1749967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6">
                    <a:lumMod val="75000"/>
                  </a:schemeClr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91" name="Elbow Connector 122">
                <a:extLst>
                  <a:ext uri="{FF2B5EF4-FFF2-40B4-BE49-F238E27FC236}">
                    <a16:creationId xmlns:a16="http://schemas.microsoft.com/office/drawing/2014/main" id="{7C266A05-812F-49C9-B251-38C1B1C0751D}"/>
                  </a:ext>
                </a:extLst>
              </p:cNvPr>
              <p:cNvCxnSpPr>
                <a:cxnSpLocks/>
                <a:stCxn id="55" idx="1"/>
                <a:endCxn id="84" idx="3"/>
              </p:cNvCxnSpPr>
              <p:nvPr/>
            </p:nvCxnSpPr>
            <p:spPr>
              <a:xfrm rot="10800000" flipV="1">
                <a:off x="6144609" y="5108285"/>
                <a:ext cx="813244" cy="175974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6">
                    <a:lumMod val="75000"/>
                  </a:schemeClr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94" name="Elbow Connector 122">
                <a:extLst>
                  <a:ext uri="{FF2B5EF4-FFF2-40B4-BE49-F238E27FC236}">
                    <a16:creationId xmlns:a16="http://schemas.microsoft.com/office/drawing/2014/main" id="{E9CF500D-0F3F-419C-A880-F8CAC840BE7F}"/>
                  </a:ext>
                </a:extLst>
              </p:cNvPr>
              <p:cNvCxnSpPr>
                <a:cxnSpLocks/>
                <a:stCxn id="55" idx="2"/>
                <a:endCxn id="73" idx="0"/>
              </p:cNvCxnSpPr>
              <p:nvPr/>
            </p:nvCxnSpPr>
            <p:spPr>
              <a:xfrm rot="16200000" flipH="1">
                <a:off x="7550032" y="5399872"/>
                <a:ext cx="252049" cy="15634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6">
                    <a:lumMod val="75000"/>
                  </a:schemeClr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41" name="Rectangle 8">
              <a:extLst>
                <a:ext uri="{FF2B5EF4-FFF2-40B4-BE49-F238E27FC236}">
                  <a16:creationId xmlns:a16="http://schemas.microsoft.com/office/drawing/2014/main" id="{70AAFDC6-35BE-4EEC-831E-AFFC629488F4}"/>
                </a:ext>
              </a:extLst>
            </p:cNvPr>
            <p:cNvSpPr/>
            <p:nvPr/>
          </p:nvSpPr>
          <p:spPr>
            <a:xfrm>
              <a:off x="2329253" y="3710445"/>
              <a:ext cx="1331655" cy="346760"/>
            </a:xfrm>
            <a:prstGeom prst="rect">
              <a:avLst/>
            </a:prstGeom>
            <a:ln w="19050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6">
                      <a:lumMod val="75000"/>
                    </a:schemeClr>
                  </a:solidFill>
                </a:rPr>
                <a:t>JsonAdaptedYear</a:t>
              </a:r>
              <a:endParaRPr lang="en-SG" sz="105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4" name="Rectangle 8">
              <a:extLst>
                <a:ext uri="{FF2B5EF4-FFF2-40B4-BE49-F238E27FC236}">
                  <a16:creationId xmlns:a16="http://schemas.microsoft.com/office/drawing/2014/main" id="{7F3ED9A4-046B-4665-9FDA-59D29E2171F8}"/>
                </a:ext>
              </a:extLst>
            </p:cNvPr>
            <p:cNvSpPr/>
            <p:nvPr/>
          </p:nvSpPr>
          <p:spPr>
            <a:xfrm>
              <a:off x="4410114" y="3712246"/>
              <a:ext cx="1242135" cy="346760"/>
            </a:xfrm>
            <a:prstGeom prst="rect">
              <a:avLst/>
            </a:prstGeom>
            <a:ln w="19050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6">
                      <a:lumMod val="75000"/>
                    </a:schemeClr>
                  </a:solidFill>
                </a:rPr>
                <a:t>JsonAdaptedName</a:t>
              </a:r>
              <a:endParaRPr lang="en-SG" sz="105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45" name="Elbow Connector 122">
              <a:extLst>
                <a:ext uri="{FF2B5EF4-FFF2-40B4-BE49-F238E27FC236}">
                  <a16:creationId xmlns:a16="http://schemas.microsoft.com/office/drawing/2014/main" id="{AFCA9F69-B8E9-4F42-920D-E8D616DF5B48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 rot="16200000" flipH="1">
              <a:off x="2814504" y="3553083"/>
              <a:ext cx="285938" cy="1029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6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7" name="Elbow Connector 122">
              <a:extLst>
                <a:ext uri="{FF2B5EF4-FFF2-40B4-BE49-F238E27FC236}">
                  <a16:creationId xmlns:a16="http://schemas.microsoft.com/office/drawing/2014/main" id="{4436C3B5-1043-4052-94C4-0792051CE4B5}"/>
                </a:ext>
              </a:extLst>
            </p:cNvPr>
            <p:cNvCxnSpPr>
              <a:cxnSpLocks/>
              <a:stCxn id="49" idx="1"/>
              <a:endCxn id="63" idx="1"/>
            </p:cNvCxnSpPr>
            <p:nvPr/>
          </p:nvCxnSpPr>
          <p:spPr>
            <a:xfrm rot="10800000" flipV="1">
              <a:off x="2329254" y="3241883"/>
              <a:ext cx="22717" cy="1194526"/>
            </a:xfrm>
            <a:prstGeom prst="bentConnector3">
              <a:avLst>
                <a:gd name="adj1" fmla="val 1106295"/>
              </a:avLst>
            </a:prstGeom>
            <a:ln w="19050">
              <a:solidFill>
                <a:schemeClr val="accent6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63" name="Rectangle 8">
              <a:extLst>
                <a:ext uri="{FF2B5EF4-FFF2-40B4-BE49-F238E27FC236}">
                  <a16:creationId xmlns:a16="http://schemas.microsoft.com/office/drawing/2014/main" id="{5C77A2B3-4B40-4560-A444-69644CD0671E}"/>
                </a:ext>
              </a:extLst>
            </p:cNvPr>
            <p:cNvSpPr/>
            <p:nvPr/>
          </p:nvSpPr>
          <p:spPr>
            <a:xfrm>
              <a:off x="2329253" y="4263029"/>
              <a:ext cx="1331655" cy="346760"/>
            </a:xfrm>
            <a:prstGeom prst="rect">
              <a:avLst/>
            </a:prstGeom>
            <a:ln w="19050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6">
                      <a:lumMod val="75000"/>
                    </a:schemeClr>
                  </a:solidFill>
                </a:rPr>
                <a:t>JsonAdapted</a:t>
              </a:r>
              <a:br>
                <a:rPr lang="en-US" sz="1050" b="1" dirty="0">
                  <a:solidFill>
                    <a:schemeClr val="accent6">
                      <a:lumMod val="75000"/>
                    </a:schemeClr>
                  </a:solidFill>
                </a:rPr>
              </a:br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</a:rPr>
                <a:t>Semester</a:t>
              </a:r>
              <a:endParaRPr lang="en-SG" sz="105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4" name="Rectangle 8">
              <a:extLst>
                <a:ext uri="{FF2B5EF4-FFF2-40B4-BE49-F238E27FC236}">
                  <a16:creationId xmlns:a16="http://schemas.microsoft.com/office/drawing/2014/main" id="{9E553998-74F8-45F7-9B92-604DE3FB1CCC}"/>
                </a:ext>
              </a:extLst>
            </p:cNvPr>
            <p:cNvSpPr/>
            <p:nvPr/>
          </p:nvSpPr>
          <p:spPr>
            <a:xfrm>
              <a:off x="4416464" y="4269688"/>
              <a:ext cx="1255387" cy="346760"/>
            </a:xfrm>
            <a:prstGeom prst="rect">
              <a:avLst/>
            </a:prstGeom>
            <a:ln w="19050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6">
                      <a:lumMod val="75000"/>
                    </a:schemeClr>
                  </a:solidFill>
                </a:rPr>
                <a:t>JsonAdaptedCredit</a:t>
              </a:r>
              <a:endParaRPr lang="en-SG" sz="105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130" name="Elbow Connector 122">
              <a:extLst>
                <a:ext uri="{FF2B5EF4-FFF2-40B4-BE49-F238E27FC236}">
                  <a16:creationId xmlns:a16="http://schemas.microsoft.com/office/drawing/2014/main" id="{15137D78-BA2F-497A-913A-8881B6F10AA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867455" y="3569983"/>
              <a:ext cx="309038" cy="127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6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32" name="Elbow Connector 122">
              <a:extLst>
                <a:ext uri="{FF2B5EF4-FFF2-40B4-BE49-F238E27FC236}">
                  <a16:creationId xmlns:a16="http://schemas.microsoft.com/office/drawing/2014/main" id="{101D1EAA-616E-4567-9C68-2E7FE4DE6DDA}"/>
                </a:ext>
              </a:extLst>
            </p:cNvPr>
            <p:cNvCxnSpPr>
              <a:cxnSpLocks/>
              <a:stCxn id="51" idx="1"/>
            </p:cNvCxnSpPr>
            <p:nvPr/>
          </p:nvCxnSpPr>
          <p:spPr>
            <a:xfrm rot="10800000" flipH="1" flipV="1">
              <a:off x="4414530" y="3236088"/>
              <a:ext cx="3868" cy="1198320"/>
            </a:xfrm>
            <a:prstGeom prst="bentConnector4">
              <a:avLst>
                <a:gd name="adj1" fmla="val -5602223"/>
                <a:gd name="adj2" fmla="val 100157"/>
              </a:avLst>
            </a:prstGeom>
            <a:ln w="19050">
              <a:solidFill>
                <a:schemeClr val="accent6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36" name="Elbow Connector 122">
              <a:extLst>
                <a:ext uri="{FF2B5EF4-FFF2-40B4-BE49-F238E27FC236}">
                  <a16:creationId xmlns:a16="http://schemas.microsoft.com/office/drawing/2014/main" id="{063C2CF8-CEC5-40EE-AEE5-78195E1307A2}"/>
                </a:ext>
              </a:extLst>
            </p:cNvPr>
            <p:cNvCxnSpPr>
              <a:cxnSpLocks/>
              <a:stCxn id="55" idx="1"/>
              <a:endCxn id="44" idx="3"/>
            </p:cNvCxnSpPr>
            <p:nvPr/>
          </p:nvCxnSpPr>
          <p:spPr>
            <a:xfrm rot="10800000" flipV="1">
              <a:off x="5652249" y="3232110"/>
              <a:ext cx="822080" cy="653516"/>
            </a:xfrm>
            <a:prstGeom prst="bentConnector3">
              <a:avLst>
                <a:gd name="adj1" fmla="val 49903"/>
              </a:avLst>
            </a:prstGeom>
            <a:ln w="19050">
              <a:solidFill>
                <a:schemeClr val="accent6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41" name="Elbow Connector 122">
              <a:extLst>
                <a:ext uri="{FF2B5EF4-FFF2-40B4-BE49-F238E27FC236}">
                  <a16:creationId xmlns:a16="http://schemas.microsoft.com/office/drawing/2014/main" id="{ABFCD2D8-68B5-4137-A0D8-6EADC677BBFB}"/>
                </a:ext>
              </a:extLst>
            </p:cNvPr>
            <p:cNvCxnSpPr>
              <a:cxnSpLocks/>
              <a:stCxn id="55" idx="1"/>
              <a:endCxn id="104" idx="3"/>
            </p:cNvCxnSpPr>
            <p:nvPr/>
          </p:nvCxnSpPr>
          <p:spPr>
            <a:xfrm rot="10800000" flipV="1">
              <a:off x="5671851" y="3232110"/>
              <a:ext cx="802478" cy="1210958"/>
            </a:xfrm>
            <a:prstGeom prst="bentConnector3">
              <a:avLst>
                <a:gd name="adj1" fmla="val 50890"/>
              </a:avLst>
            </a:prstGeom>
            <a:ln w="19050">
              <a:solidFill>
                <a:schemeClr val="accent6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95" name="Elbow Connector 122">
              <a:extLst>
                <a:ext uri="{FF2B5EF4-FFF2-40B4-BE49-F238E27FC236}">
                  <a16:creationId xmlns:a16="http://schemas.microsoft.com/office/drawing/2014/main" id="{92139FD5-CECE-4C76-BC7D-3CABF7CF00BF}"/>
                </a:ext>
              </a:extLst>
            </p:cNvPr>
            <p:cNvCxnSpPr>
              <a:cxnSpLocks/>
              <a:stCxn id="55" idx="1"/>
              <a:endCxn id="63" idx="2"/>
            </p:cNvCxnSpPr>
            <p:nvPr/>
          </p:nvCxnSpPr>
          <p:spPr>
            <a:xfrm rot="10800000" flipV="1">
              <a:off x="2995081" y="3232109"/>
              <a:ext cx="3479248" cy="1377679"/>
            </a:xfrm>
            <a:prstGeom prst="bentConnector4">
              <a:avLst>
                <a:gd name="adj1" fmla="val 11740"/>
                <a:gd name="adj2" fmla="val 159182"/>
              </a:avLst>
            </a:prstGeom>
            <a:ln w="19050">
              <a:solidFill>
                <a:schemeClr val="accent6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2019-02-26T08:24:25Z</dcterms:created>
  <dcterms:modified xsi:type="dcterms:W3CDTF">2019-04-14T06:18:43Z</dcterms:modified>
</cp:coreProperties>
</file>