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8"/>
  </p:normalViewPr>
  <p:slideViewPr>
    <p:cSldViewPr showGuides="1">
      <p:cViewPr>
        <p:scale>
          <a:sx n="123" d="100"/>
          <a:sy n="123" d="100"/>
        </p:scale>
        <p:origin x="64" y="-568"/>
      </p:cViewPr>
      <p:guideLst>
        <p:guide orient="horz" pos="14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4/15/19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7F90BA72-7B6F-864D-8454-419C97405A2C}"/>
              </a:ext>
            </a:extLst>
          </p:cNvPr>
          <p:cNvGrpSpPr/>
          <p:nvPr/>
        </p:nvGrpSpPr>
        <p:grpSpPr>
          <a:xfrm>
            <a:off x="2168735" y="1447800"/>
            <a:ext cx="6418826" cy="5257794"/>
            <a:chOff x="2168735" y="1447800"/>
            <a:chExt cx="6418826" cy="5257794"/>
          </a:xfrm>
        </p:grpSpPr>
        <p:sp>
          <p:nvSpPr>
            <p:cNvPr id="23" name="Rectangle 65"/>
            <p:cNvSpPr/>
            <p:nvPr/>
          </p:nvSpPr>
          <p:spPr>
            <a:xfrm>
              <a:off x="2741465" y="1447800"/>
              <a:ext cx="4917083" cy="5257794"/>
            </a:xfrm>
            <a:prstGeom prst="roundRect">
              <a:avLst>
                <a:gd name="adj" fmla="val 3484"/>
              </a:avLst>
            </a:prstGeom>
            <a:solidFill>
              <a:srgbClr val="F1F5E9"/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accent3">
                      <a:lumMod val="75000"/>
                    </a:schemeClr>
                  </a:solidFill>
                </a:rPr>
                <a:t>UI</a:t>
              </a:r>
              <a:endParaRPr lang="en-SG" sz="120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2" name="Rectangle 8"/>
            <p:cNvSpPr/>
            <p:nvPr/>
          </p:nvSpPr>
          <p:spPr>
            <a:xfrm>
              <a:off x="3619948" y="2341221"/>
              <a:ext cx="1093635" cy="34676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MainWindow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" name="Rectangle 11"/>
            <p:cNvSpPr/>
            <p:nvPr/>
          </p:nvSpPr>
          <p:spPr>
            <a:xfrm>
              <a:off x="4116528" y="2971801"/>
              <a:ext cx="11923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CommandBox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9" name="Rectangle 62"/>
            <p:cNvSpPr/>
            <p:nvPr/>
          </p:nvSpPr>
          <p:spPr>
            <a:xfrm>
              <a:off x="3616842" y="1770925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UiManager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0" name="Elbow Connector 63"/>
            <p:cNvCxnSpPr>
              <a:stCxn id="9" idx="2"/>
              <a:endCxn id="2" idx="0"/>
            </p:cNvCxnSpPr>
            <p:nvPr/>
          </p:nvCxnSpPr>
          <p:spPr>
            <a:xfrm rot="16200000" flipH="1">
              <a:off x="4053445" y="2227900"/>
              <a:ext cx="223536" cy="310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B050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6" name="Isosceles Triangle 102"/>
            <p:cNvSpPr/>
            <p:nvPr/>
          </p:nvSpPr>
          <p:spPr>
            <a:xfrm rot="10800000" flipV="1">
              <a:off x="6918717" y="2110478"/>
              <a:ext cx="270504" cy="175523"/>
            </a:xfrm>
            <a:prstGeom prst="triangle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9" name="Elbow Connector 122"/>
            <p:cNvCxnSpPr/>
            <p:nvPr/>
          </p:nvCxnSpPr>
          <p:spPr>
            <a:xfrm flipV="1">
              <a:off x="2168735" y="2991938"/>
              <a:ext cx="684904" cy="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22" name="Rectangle 65"/>
            <p:cNvSpPr/>
            <p:nvPr/>
          </p:nvSpPr>
          <p:spPr>
            <a:xfrm rot="16200000">
              <a:off x="7227829" y="2464878"/>
              <a:ext cx="2362201" cy="32804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Logic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11"/>
            <p:cNvSpPr/>
            <p:nvPr/>
          </p:nvSpPr>
          <p:spPr>
            <a:xfrm>
              <a:off x="4116528" y="3649360"/>
              <a:ext cx="119406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BrowserPanel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5" name="Rectangle 11"/>
            <p:cNvSpPr/>
            <p:nvPr/>
          </p:nvSpPr>
          <p:spPr>
            <a:xfrm>
              <a:off x="4116527" y="5893719"/>
              <a:ext cx="1192336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StatusBarFooter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6" name="Rectangle 11"/>
            <p:cNvSpPr/>
            <p:nvPr/>
          </p:nvSpPr>
          <p:spPr>
            <a:xfrm>
              <a:off x="4116526" y="3991961"/>
              <a:ext cx="1194067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ModuleListPanel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7" name="Rectangle 11"/>
            <p:cNvSpPr/>
            <p:nvPr/>
          </p:nvSpPr>
          <p:spPr>
            <a:xfrm>
              <a:off x="5410199" y="4228802"/>
              <a:ext cx="994029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ModuleCard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8" name="Rectangle 11"/>
            <p:cNvSpPr/>
            <p:nvPr/>
          </p:nvSpPr>
          <p:spPr>
            <a:xfrm>
              <a:off x="4134154" y="6320768"/>
              <a:ext cx="119233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HelpWindow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39" name="Flowchart: Decision 38"/>
            <p:cNvSpPr/>
            <p:nvPr/>
          </p:nvSpPr>
          <p:spPr>
            <a:xfrm>
              <a:off x="3848548" y="2706453"/>
              <a:ext cx="183156" cy="161573"/>
            </a:xfrm>
            <a:prstGeom prst="flowChartDecision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40" name="Elbow Connector 63"/>
            <p:cNvCxnSpPr>
              <a:cxnSpLocks/>
              <a:stCxn id="39" idx="2"/>
              <a:endCxn id="3" idx="1"/>
            </p:cNvCxnSpPr>
            <p:nvPr/>
          </p:nvCxnSpPr>
          <p:spPr>
            <a:xfrm rot="16200000" flipH="1">
              <a:off x="3917229" y="2890923"/>
              <a:ext cx="222196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43" name="Rectangle 11"/>
            <p:cNvSpPr/>
            <p:nvPr/>
          </p:nvSpPr>
          <p:spPr>
            <a:xfrm>
              <a:off x="4114799" y="3304309"/>
              <a:ext cx="1194064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ResultDisplay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44" name="Elbow Connector 63"/>
            <p:cNvCxnSpPr>
              <a:cxnSpLocks/>
              <a:stCxn id="39" idx="2"/>
              <a:endCxn id="34" idx="1"/>
            </p:cNvCxnSpPr>
            <p:nvPr/>
          </p:nvCxnSpPr>
          <p:spPr>
            <a:xfrm rot="16200000" flipH="1">
              <a:off x="3578450" y="3229702"/>
              <a:ext cx="899755" cy="17640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47" name="Elbow Connector 63"/>
            <p:cNvCxnSpPr>
              <a:cxnSpLocks/>
              <a:stCxn id="39" idx="2"/>
              <a:endCxn id="36" idx="1"/>
            </p:cNvCxnSpPr>
            <p:nvPr/>
          </p:nvCxnSpPr>
          <p:spPr>
            <a:xfrm rot="16200000" flipH="1">
              <a:off x="3407148" y="3401004"/>
              <a:ext cx="1242356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0" name="Elbow Connector 63"/>
            <p:cNvCxnSpPr>
              <a:cxnSpLocks/>
              <a:stCxn id="39" idx="2"/>
              <a:endCxn id="35" idx="1"/>
            </p:cNvCxnSpPr>
            <p:nvPr/>
          </p:nvCxnSpPr>
          <p:spPr>
            <a:xfrm rot="16200000" flipH="1">
              <a:off x="2456269" y="4351882"/>
              <a:ext cx="3144114" cy="176401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3" name="Elbow Connector 63"/>
            <p:cNvCxnSpPr>
              <a:cxnSpLocks/>
              <a:endCxn id="38" idx="1"/>
            </p:cNvCxnSpPr>
            <p:nvPr/>
          </p:nvCxnSpPr>
          <p:spPr>
            <a:xfrm rot="16200000" flipH="1">
              <a:off x="2026726" y="4331761"/>
              <a:ext cx="3732734" cy="48212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73" name="Rectangle 62"/>
            <p:cNvSpPr/>
            <p:nvPr/>
          </p:nvSpPr>
          <p:spPr>
            <a:xfrm>
              <a:off x="6667948" y="1770925"/>
              <a:ext cx="772043" cy="346760"/>
            </a:xfrm>
            <a:prstGeom prst="rect">
              <a:avLst/>
            </a:prstGeom>
            <a:ln w="63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  <a:t>{abstract}</a:t>
              </a:r>
              <a:br>
                <a:rPr lang="en-US" sz="1050" b="1" dirty="0">
                  <a:solidFill>
                    <a:schemeClr val="accent3">
                      <a:lumMod val="75000"/>
                    </a:schemeClr>
                  </a:solidFill>
                </a:rPr>
              </a:br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UiPart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74" name="Elbow Connector 63"/>
            <p:cNvCxnSpPr>
              <a:cxnSpLocks/>
              <a:stCxn id="43" idx="3"/>
              <a:endCxn id="16" idx="3"/>
            </p:cNvCxnSpPr>
            <p:nvPr/>
          </p:nvCxnSpPr>
          <p:spPr>
            <a:xfrm flipV="1">
              <a:off x="5308863" y="2286001"/>
              <a:ext cx="1745106" cy="1136729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77" name="Elbow Connector 63"/>
            <p:cNvCxnSpPr>
              <a:cxnSpLocks/>
              <a:stCxn id="16" idx="3"/>
              <a:endCxn id="37" idx="3"/>
            </p:cNvCxnSpPr>
            <p:nvPr/>
          </p:nvCxnSpPr>
          <p:spPr>
            <a:xfrm rot="5400000">
              <a:off x="5698488" y="2991742"/>
              <a:ext cx="2061222" cy="649741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2" name="Elbow Connector 63"/>
            <p:cNvCxnSpPr>
              <a:cxnSpLocks/>
              <a:stCxn id="16" idx="3"/>
              <a:endCxn id="34" idx="3"/>
            </p:cNvCxnSpPr>
            <p:nvPr/>
          </p:nvCxnSpPr>
          <p:spPr>
            <a:xfrm rot="5400000">
              <a:off x="5441391" y="2155203"/>
              <a:ext cx="1481780" cy="1743377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8" name="Elbow Connector 63"/>
            <p:cNvCxnSpPr>
              <a:stCxn id="2" idx="3"/>
              <a:endCxn id="16" idx="3"/>
            </p:cNvCxnSpPr>
            <p:nvPr/>
          </p:nvCxnSpPr>
          <p:spPr>
            <a:xfrm flipV="1">
              <a:off x="4713583" y="2286001"/>
              <a:ext cx="2340386" cy="228600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1" name="Elbow Connector 63"/>
            <p:cNvCxnSpPr>
              <a:cxnSpLocks/>
              <a:stCxn id="16" idx="3"/>
              <a:endCxn id="35" idx="3"/>
            </p:cNvCxnSpPr>
            <p:nvPr/>
          </p:nvCxnSpPr>
          <p:spPr>
            <a:xfrm rot="5400000">
              <a:off x="4318347" y="3276517"/>
              <a:ext cx="3726139" cy="17451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4" name="Elbow Connector 63"/>
            <p:cNvCxnSpPr>
              <a:cxnSpLocks/>
              <a:stCxn id="16" idx="3"/>
              <a:endCxn id="38" idx="3"/>
            </p:cNvCxnSpPr>
            <p:nvPr/>
          </p:nvCxnSpPr>
          <p:spPr>
            <a:xfrm rot="5400000">
              <a:off x="4113635" y="3498855"/>
              <a:ext cx="4153188" cy="1727480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07" name="Elbow Connector 106"/>
            <p:cNvCxnSpPr>
              <a:stCxn id="9" idx="0"/>
            </p:cNvCxnSpPr>
            <p:nvPr/>
          </p:nvCxnSpPr>
          <p:spPr>
            <a:xfrm rot="5400000" flipH="1" flipV="1">
              <a:off x="6118921" y="-355060"/>
              <a:ext cx="170724" cy="4081246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17" name="Rectangle 65"/>
            <p:cNvSpPr/>
            <p:nvPr/>
          </p:nvSpPr>
          <p:spPr>
            <a:xfrm rot="16200000">
              <a:off x="7318639" y="4979476"/>
              <a:ext cx="2209800" cy="328045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noFill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</a:rPr>
                <a:t>Model</a:t>
              </a:r>
              <a:endParaRPr lang="en-SG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Rectangle 62"/>
            <p:cNvSpPr/>
            <p:nvPr/>
          </p:nvSpPr>
          <p:spPr>
            <a:xfrm rot="16200000">
              <a:off x="2480202" y="2861203"/>
              <a:ext cx="1093635" cy="34676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&lt;&lt;interface&gt;&gt;</a:t>
              </a:r>
            </a:p>
            <a:p>
              <a:pPr algn="ctr"/>
              <a:r>
                <a:rPr lang="en-US" sz="1050" dirty="0" err="1">
                  <a:solidFill>
                    <a:schemeClr val="bg1"/>
                  </a:solidFill>
                </a:rPr>
                <a:t>Ui</a:t>
              </a:r>
              <a:endParaRPr lang="en-SG" sz="1050" dirty="0">
                <a:solidFill>
                  <a:schemeClr val="bg1"/>
                </a:solidFill>
              </a:endParaRPr>
            </a:p>
          </p:txBody>
        </p:sp>
        <p:sp>
          <p:nvSpPr>
            <p:cNvPr id="120" name="Isosceles Triangle 102"/>
            <p:cNvSpPr/>
            <p:nvPr/>
          </p:nvSpPr>
          <p:spPr>
            <a:xfrm flipV="1">
              <a:off x="2891767" y="2286002"/>
              <a:ext cx="270504" cy="175523"/>
            </a:xfrm>
            <a:prstGeom prst="triangle">
              <a:avLst/>
            </a:prstGeom>
            <a:ln w="19050">
              <a:solidFill>
                <a:srgbClr val="00B050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sz="1050" b="1">
                <a:solidFill>
                  <a:srgbClr val="92D050"/>
                </a:solidFill>
              </a:endParaRPr>
            </a:p>
          </p:txBody>
        </p:sp>
        <p:cxnSp>
          <p:nvCxnSpPr>
            <p:cNvPr id="121" name="Elbow Connector 63"/>
            <p:cNvCxnSpPr>
              <a:stCxn id="9" idx="1"/>
              <a:endCxn id="120" idx="3"/>
            </p:cNvCxnSpPr>
            <p:nvPr/>
          </p:nvCxnSpPr>
          <p:spPr>
            <a:xfrm rot="10800000" flipV="1">
              <a:off x="3027020" y="1944304"/>
              <a:ext cx="589823" cy="341697"/>
            </a:xfrm>
            <a:prstGeom prst="bentConnector2">
              <a:avLst/>
            </a:prstGeom>
            <a:ln w="19050">
              <a:solidFill>
                <a:srgbClr val="00B050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1" name="Elbow Connector 130"/>
            <p:cNvCxnSpPr>
              <a:cxnSpLocks/>
              <a:stCxn id="39" idx="2"/>
              <a:endCxn id="43" idx="1"/>
            </p:cNvCxnSpPr>
            <p:nvPr/>
          </p:nvCxnSpPr>
          <p:spPr>
            <a:xfrm rot="16200000" flipH="1">
              <a:off x="3750110" y="3058041"/>
              <a:ext cx="554704" cy="174673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2" name="Elbow Connector 63"/>
            <p:cNvCxnSpPr>
              <a:cxnSpLocks/>
              <a:stCxn id="16" idx="3"/>
              <a:endCxn id="3" idx="3"/>
            </p:cNvCxnSpPr>
            <p:nvPr/>
          </p:nvCxnSpPr>
          <p:spPr>
            <a:xfrm rot="5400000">
              <a:off x="5779306" y="1815558"/>
              <a:ext cx="804221" cy="174510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37" name="Elbow Connector 136"/>
            <p:cNvCxnSpPr>
              <a:cxnSpLocks/>
              <a:stCxn id="36" idx="2"/>
              <a:endCxn id="37" idx="1"/>
            </p:cNvCxnSpPr>
            <p:nvPr/>
          </p:nvCxnSpPr>
          <p:spPr>
            <a:xfrm rot="16200000" flipH="1">
              <a:off x="5002669" y="3939692"/>
              <a:ext cx="118421" cy="696639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140" name="Elbow Connector 63"/>
            <p:cNvCxnSpPr>
              <a:cxnSpLocks/>
              <a:stCxn id="16" idx="3"/>
              <a:endCxn id="36" idx="3"/>
            </p:cNvCxnSpPr>
            <p:nvPr/>
          </p:nvCxnSpPr>
          <p:spPr>
            <a:xfrm rot="5400000">
              <a:off x="5270091" y="2326503"/>
              <a:ext cx="1824381" cy="1743376"/>
            </a:xfrm>
            <a:prstGeom prst="bentConnector2">
              <a:avLst/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143" name="Rectangle 142"/>
            <p:cNvSpPr/>
            <p:nvPr/>
          </p:nvSpPr>
          <p:spPr>
            <a:xfrm>
              <a:off x="6946048" y="2339336"/>
              <a:ext cx="229325" cy="16656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4710477" y="2405682"/>
              <a:ext cx="3537529" cy="45719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olid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6955573" y="4488139"/>
              <a:ext cx="229325" cy="1600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>
              <a:noFill/>
            </a:ln>
            <a:effectLst>
              <a:softEdge rad="3175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8" name="Freeform 117"/>
            <p:cNvSpPr/>
            <p:nvPr/>
          </p:nvSpPr>
          <p:spPr>
            <a:xfrm flipV="1">
              <a:off x="5638799" y="4472709"/>
              <a:ext cx="2642195" cy="101600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9" name="Rectangle 11">
              <a:extLst>
                <a:ext uri="{FF2B5EF4-FFF2-40B4-BE49-F238E27FC236}">
                  <a16:creationId xmlns:a16="http://schemas.microsoft.com/office/drawing/2014/main" id="{C35BEE0D-DDD9-6D44-9082-C66B8EA392F2}"/>
                </a:ext>
              </a:extLst>
            </p:cNvPr>
            <p:cNvSpPr/>
            <p:nvPr/>
          </p:nvSpPr>
          <p:spPr>
            <a:xfrm>
              <a:off x="4108527" y="4531479"/>
              <a:ext cx="1519368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DegreePlannerListPanel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1" name="Rectangle 11">
              <a:extLst>
                <a:ext uri="{FF2B5EF4-FFF2-40B4-BE49-F238E27FC236}">
                  <a16:creationId xmlns:a16="http://schemas.microsoft.com/office/drawing/2014/main" id="{E90440B8-E425-CB40-ABA9-AF2F088E0273}"/>
                </a:ext>
              </a:extLst>
            </p:cNvPr>
            <p:cNvSpPr/>
            <p:nvPr/>
          </p:nvSpPr>
          <p:spPr>
            <a:xfrm>
              <a:off x="5350333" y="4831423"/>
              <a:ext cx="1317615" cy="236841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DegreePlannerCard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25C89242-644E-3243-895C-F38406A54A95}"/>
                </a:ext>
              </a:extLst>
            </p:cNvPr>
            <p:cNvCxnSpPr>
              <a:cxnSpLocks/>
              <a:stCxn id="49" idx="2"/>
              <a:endCxn id="51" idx="1"/>
            </p:cNvCxnSpPr>
            <p:nvPr/>
          </p:nvCxnSpPr>
          <p:spPr>
            <a:xfrm rot="16200000" flipH="1">
              <a:off x="5018510" y="4618021"/>
              <a:ext cx="181524" cy="482122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57" name="Rectangle 11">
              <a:extLst>
                <a:ext uri="{FF2B5EF4-FFF2-40B4-BE49-F238E27FC236}">
                  <a16:creationId xmlns:a16="http://schemas.microsoft.com/office/drawing/2014/main" id="{AD09A316-D5D8-6747-B9A8-13910C2988A5}"/>
                </a:ext>
              </a:extLst>
            </p:cNvPr>
            <p:cNvSpPr/>
            <p:nvPr/>
          </p:nvSpPr>
          <p:spPr>
            <a:xfrm>
              <a:off x="4103347" y="5129261"/>
              <a:ext cx="1727480" cy="287655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RequirementCategoriesListPanel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AC1C6613-1140-F349-89C3-32D72B2BF590}"/>
                </a:ext>
              </a:extLst>
            </p:cNvPr>
            <p:cNvSpPr/>
            <p:nvPr/>
          </p:nvSpPr>
          <p:spPr>
            <a:xfrm>
              <a:off x="5258624" y="5465558"/>
              <a:ext cx="1556387" cy="309740"/>
            </a:xfrm>
            <a:prstGeom prst="rect">
              <a:avLst/>
            </a:prstGeom>
            <a:ln w="19050">
              <a:solidFill>
                <a:schemeClr val="accent3"/>
              </a:solidFill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50" b="1" dirty="0" err="1">
                  <a:solidFill>
                    <a:schemeClr val="accent3">
                      <a:lumMod val="75000"/>
                    </a:schemeClr>
                  </a:solidFill>
                </a:rPr>
                <a:t>RequirementCategoriesCard</a:t>
              </a:r>
              <a:endParaRPr lang="en-SG" sz="1050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54C1C5EA-CEA5-BE47-9CC9-A8CEA25BA704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>
              <a:off x="4873897" y="5439310"/>
              <a:ext cx="384727" cy="181118"/>
            </a:xfrm>
            <a:prstGeom prst="bentConnector3">
              <a:avLst>
                <a:gd name="adj1" fmla="val -6718"/>
              </a:avLst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4" name="Elbow Connector 63">
              <a:extLst>
                <a:ext uri="{FF2B5EF4-FFF2-40B4-BE49-F238E27FC236}">
                  <a16:creationId xmlns:a16="http://schemas.microsoft.com/office/drawing/2014/main" id="{FAF86F9D-6793-5F44-8A09-79FCDE5D1B8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10526" y="3941489"/>
              <a:ext cx="1242356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89" name="Elbow Connector 63">
              <a:extLst>
                <a:ext uri="{FF2B5EF4-FFF2-40B4-BE49-F238E27FC236}">
                  <a16:creationId xmlns:a16="http://schemas.microsoft.com/office/drawing/2014/main" id="{332518C9-FB02-4B4D-A615-9A9EAD14FA2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405316" y="4535745"/>
              <a:ext cx="1242356" cy="176400"/>
            </a:xfrm>
            <a:prstGeom prst="bentConnector2">
              <a:avLst/>
            </a:prstGeom>
            <a:ln w="19050">
              <a:solidFill>
                <a:schemeClr val="accent3"/>
              </a:solidFill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0" name="Elbow Connector 63">
              <a:extLst>
                <a:ext uri="{FF2B5EF4-FFF2-40B4-BE49-F238E27FC236}">
                  <a16:creationId xmlns:a16="http://schemas.microsoft.com/office/drawing/2014/main" id="{E98F8AD6-77B8-A647-83B1-2EFEDB8B14E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432972" y="3023492"/>
              <a:ext cx="1817670" cy="1437807"/>
            </a:xfrm>
            <a:prstGeom prst="bentConnector3">
              <a:avLst>
                <a:gd name="adj1" fmla="val 100795"/>
              </a:avLst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2" name="Elbow Connector 63">
              <a:extLst>
                <a:ext uri="{FF2B5EF4-FFF2-40B4-BE49-F238E27FC236}">
                  <a16:creationId xmlns:a16="http://schemas.microsoft.com/office/drawing/2014/main" id="{D921160D-29B6-674B-BFE1-F7B1D5DA5F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988045" y="3909247"/>
              <a:ext cx="1751039" cy="380810"/>
            </a:xfrm>
            <a:prstGeom prst="bentConnector3">
              <a:avLst>
                <a:gd name="adj1" fmla="val 99686"/>
              </a:avLst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95" name="Elbow Connector 63">
              <a:extLst>
                <a:ext uri="{FF2B5EF4-FFF2-40B4-BE49-F238E27FC236}">
                  <a16:creationId xmlns:a16="http://schemas.microsoft.com/office/drawing/2014/main" id="{3C2B2DBE-BDE3-4E49-B374-E8663927E22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559096" y="3753499"/>
              <a:ext cx="1756671" cy="1217130"/>
            </a:xfrm>
            <a:prstGeom prst="bentConnector3">
              <a:avLst>
                <a:gd name="adj1" fmla="val 101042"/>
              </a:avLst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F619147B-CB5D-0D4A-82DD-9ABF96F78677}"/>
                </a:ext>
              </a:extLst>
            </p:cNvPr>
            <p:cNvSpPr/>
            <p:nvPr/>
          </p:nvSpPr>
          <p:spPr>
            <a:xfrm flipV="1">
              <a:off x="5863801" y="5086515"/>
              <a:ext cx="2381106" cy="113816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339EE50E-C3BE-4349-9038-8D32058C1BFC}"/>
                </a:ext>
              </a:extLst>
            </p:cNvPr>
            <p:cNvSpPr/>
            <p:nvPr/>
          </p:nvSpPr>
          <p:spPr>
            <a:xfrm flipV="1">
              <a:off x="5740072" y="5789090"/>
              <a:ext cx="2514643" cy="113816"/>
            </a:xfrm>
            <a:custGeom>
              <a:avLst/>
              <a:gdLst>
                <a:gd name="connsiteX0" fmla="*/ 0 w 3048000"/>
                <a:gd name="connsiteY0" fmla="*/ 203200 h 203200"/>
                <a:gd name="connsiteX1" fmla="*/ 221673 w 3048000"/>
                <a:gd name="connsiteY1" fmla="*/ 0 h 203200"/>
                <a:gd name="connsiteX2" fmla="*/ 3048000 w 3048000"/>
                <a:gd name="connsiteY2" fmla="*/ 0 h 20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0" h="203200">
                  <a:moveTo>
                    <a:pt x="0" y="203200"/>
                  </a:moveTo>
                  <a:lnTo>
                    <a:pt x="221673" y="0"/>
                  </a:lnTo>
                  <a:lnTo>
                    <a:pt x="3048000" y="0"/>
                  </a:lnTo>
                </a:path>
              </a:pathLst>
            </a:custGeom>
            <a:noFill/>
            <a:ln w="19050">
              <a:solidFill>
                <a:schemeClr val="accent3"/>
              </a:solidFill>
              <a:prstDash val="sysDot"/>
              <a:headEnd type="none" w="med" len="med"/>
              <a:tailEnd type="arrow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00" name="Elbow Connector 63">
              <a:extLst>
                <a:ext uri="{FF2B5EF4-FFF2-40B4-BE49-F238E27FC236}">
                  <a16:creationId xmlns:a16="http://schemas.microsoft.com/office/drawing/2014/main" id="{AD058FEA-E876-FF49-BFC8-411F33E065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3245" y="4624935"/>
              <a:ext cx="1752239" cy="233265"/>
            </a:xfrm>
            <a:prstGeom prst="bentConnector3">
              <a:avLst>
                <a:gd name="adj1" fmla="val 100406"/>
              </a:avLst>
            </a:prstGeom>
            <a:ln w="6350">
              <a:solidFill>
                <a:schemeClr val="accent3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77688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2017-01-07T09:51:36Z</dcterms:created>
  <dcterms:modified xsi:type="dcterms:W3CDTF">2019-04-14T17:10:46Z</dcterms:modified>
</cp:coreProperties>
</file>