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application (before ‘add n/David …’ was executed) will be restored to state a1.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1043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a0:</a:t>
                      </a:r>
                      <a:r>
                        <a:rPr lang="en-SG" sz="1800" u="sng" dirty="0"/>
                        <a:t>Application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12549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a1:</a:t>
                      </a:r>
                      <a:r>
                        <a:rPr lang="en-SG" sz="1800" u="sng" dirty="0"/>
                        <a:t>Application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260829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a2:</a:t>
                      </a:r>
                      <a:r>
                        <a:rPr lang="en-SG" sz="1800" u="sng" dirty="0"/>
                        <a:t>Application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04488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a0:</a:t>
                      </a:r>
                      <a:r>
                        <a:rPr lang="en-SG" sz="1800" u="sng" dirty="0"/>
                        <a:t>Application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96281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a1:</a:t>
                      </a:r>
                      <a:r>
                        <a:rPr lang="en-SG" sz="1800" u="sng" dirty="0"/>
                        <a:t>Application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48096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a2:</a:t>
                      </a:r>
                      <a:r>
                        <a:rPr lang="en-SG" sz="1800" u="sng" dirty="0"/>
                        <a:t>Application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2019-02-26T08:22:05Z</dcterms:created>
  <dcterms:modified xsi:type="dcterms:W3CDTF">2019-04-14T17:18:56Z</dcterms:modified>
</cp:coreProperties>
</file>