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756742"/>
              </p:ext>
            </p:extLst>
          </p:nvPr>
        </p:nvGraphicFramePr>
        <p:xfrm>
          <a:off x="473240" y="14761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a0:</a:t>
                      </a:r>
                      <a:r>
                        <a:rPr lang="en-SG" sz="1800" u="sng" dirty="0"/>
                        <a:t>Application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4397701" y="2244365"/>
            <a:ext cx="167204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67014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290351"/>
              </p:ext>
            </p:extLst>
          </p:nvPr>
        </p:nvGraphicFramePr>
        <p:xfrm>
          <a:off x="2448268" y="3926065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a1:</a:t>
                      </a:r>
                      <a:r>
                        <a:rPr lang="en-SG" sz="1800" u="sng" dirty="0"/>
                        <a:t>Application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362796"/>
              </p:ext>
            </p:extLst>
          </p:nvPr>
        </p:nvGraphicFramePr>
        <p:xfrm>
          <a:off x="473240" y="39180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a0:</a:t>
                      </a:r>
                      <a:r>
                        <a:rPr lang="en-SG" sz="1800" u="sng" dirty="0"/>
                        <a:t>Application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409350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3389152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2019-02-26T08:22:13Z</dcterms:created>
  <dcterms:modified xsi:type="dcterms:W3CDTF">2019-04-14T17:18:40Z</dcterms:modified>
</cp:coreProperties>
</file>