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194316" y="2149099"/>
            <a:ext cx="1330472" cy="15626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44917" y="274577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569433"/>
              </p:ext>
            </p:extLst>
          </p:nvPr>
        </p:nvGraphicFramePr>
        <p:xfrm>
          <a:off x="473240" y="1476102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a0:</a:t>
                      </a:r>
                      <a:r>
                        <a:rPr lang="en-SG" sz="1800" u="sng" dirty="0"/>
                        <a:t>Application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44917" y="5180749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591067"/>
              </p:ext>
            </p:extLst>
          </p:nvPr>
        </p:nvGraphicFramePr>
        <p:xfrm>
          <a:off x="4423446" y="1476102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a2:</a:t>
                      </a:r>
                      <a:r>
                        <a:rPr lang="en-SG" sz="1800" u="sng" dirty="0"/>
                        <a:t>Application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557028"/>
              </p:ext>
            </p:extLst>
          </p:nvPr>
        </p:nvGraphicFramePr>
        <p:xfrm>
          <a:off x="2448342" y="1476102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a1:</a:t>
                      </a:r>
                      <a:r>
                        <a:rPr lang="en-SG" sz="1800" u="sng" dirty="0"/>
                        <a:t>Application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895816"/>
              </p:ext>
            </p:extLst>
          </p:nvPr>
        </p:nvGraphicFramePr>
        <p:xfrm>
          <a:off x="473239" y="3926589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a0:</a:t>
                      </a:r>
                      <a:r>
                        <a:rPr lang="en-SG" sz="1800" u="sng" dirty="0"/>
                        <a:t>Application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53072"/>
              </p:ext>
            </p:extLst>
          </p:nvPr>
        </p:nvGraphicFramePr>
        <p:xfrm>
          <a:off x="4423446" y="3926589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a2:</a:t>
                      </a:r>
                      <a:r>
                        <a:rPr lang="en-SG" sz="1800" u="sng" dirty="0"/>
                        <a:t>Application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871102"/>
              </p:ext>
            </p:extLst>
          </p:nvPr>
        </p:nvGraphicFramePr>
        <p:xfrm>
          <a:off x="2448343" y="3926589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a1:</a:t>
                      </a:r>
                      <a:r>
                        <a:rPr lang="en-SG" sz="1800" u="sng" dirty="0"/>
                        <a:t>Application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7E497F-B97D-46E2-8C9C-D52263C33E33}"/>
              </a:ext>
            </a:extLst>
          </p:cNvPr>
          <p:cNvCxnSpPr>
            <a:cxnSpLocks/>
          </p:cNvCxnSpPr>
          <p:nvPr/>
        </p:nvCxnSpPr>
        <p:spPr>
          <a:xfrm flipV="1">
            <a:off x="3338818" y="203889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B8CDF7-0D47-4F21-BF2D-957E827A9877}"/>
              </a:ext>
            </a:extLst>
          </p:cNvPr>
          <p:cNvCxnSpPr>
            <a:cxnSpLocks/>
          </p:cNvCxnSpPr>
          <p:nvPr/>
        </p:nvCxnSpPr>
        <p:spPr>
          <a:xfrm flipV="1">
            <a:off x="3302417" y="4496762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2019-02-26T08:22:33Z</dcterms:created>
  <dcterms:modified xsi:type="dcterms:W3CDTF">2019-04-14T17:18:12Z</dcterms:modified>
</cp:coreProperties>
</file>