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5928" autoAdjust="0"/>
  </p:normalViewPr>
  <p:slideViewPr>
    <p:cSldViewPr showGuides="1">
      <p:cViewPr>
        <p:scale>
          <a:sx n="100" d="100"/>
          <a:sy n="100" d="100"/>
        </p:scale>
        <p:origin x="1119" y="3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A0B722-0E02-4A75-9316-CB4E7E3A4F96}"/>
              </a:ext>
            </a:extLst>
          </p:cNvPr>
          <p:cNvGrpSpPr/>
          <p:nvPr/>
        </p:nvGrpSpPr>
        <p:grpSpPr>
          <a:xfrm>
            <a:off x="2311810" y="943078"/>
            <a:ext cx="7390731" cy="4162322"/>
            <a:chOff x="787809" y="943078"/>
            <a:chExt cx="7390731" cy="4162322"/>
          </a:xfrm>
        </p:grpSpPr>
        <p:sp>
          <p:nvSpPr>
            <p:cNvPr id="2" name="Rectangle 65"/>
            <p:cNvSpPr/>
            <p:nvPr/>
          </p:nvSpPr>
          <p:spPr>
            <a:xfrm>
              <a:off x="1093800" y="943078"/>
              <a:ext cx="7084740" cy="37338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8"/>
            <p:cNvSpPr/>
            <p:nvPr/>
          </p:nvSpPr>
          <p:spPr>
            <a:xfrm>
              <a:off x="1842698" y="1253067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62"/>
            <p:cNvSpPr/>
            <p:nvPr/>
          </p:nvSpPr>
          <p:spPr>
            <a:xfrm>
              <a:off x="1198877" y="3713224"/>
              <a:ext cx="948030" cy="30059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Elbow Connector 63"/>
            <p:cNvCxnSpPr>
              <a:stCxn id="12" idx="3"/>
              <a:endCxn id="3" idx="3"/>
            </p:cNvCxnSpPr>
            <p:nvPr/>
          </p:nvCxnSpPr>
          <p:spPr>
            <a:xfrm flipH="1" flipV="1">
              <a:off x="2936333" y="1426447"/>
              <a:ext cx="4812582" cy="2994542"/>
            </a:xfrm>
            <a:prstGeom prst="bentConnector3">
              <a:avLst>
                <a:gd name="adj1" fmla="val -475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" name="Elbow Connector 122"/>
            <p:cNvCxnSpPr>
              <a:cxnSpLocks/>
            </p:cNvCxnSpPr>
            <p:nvPr/>
          </p:nvCxnSpPr>
          <p:spPr>
            <a:xfrm>
              <a:off x="1246120" y="1310975"/>
              <a:ext cx="592143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" name="Rectangle 65"/>
            <p:cNvSpPr/>
            <p:nvPr/>
          </p:nvSpPr>
          <p:spPr>
            <a:xfrm>
              <a:off x="1103085" y="4777355"/>
              <a:ext cx="7050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62"/>
            <p:cNvSpPr/>
            <p:nvPr/>
          </p:nvSpPr>
          <p:spPr>
            <a:xfrm>
              <a:off x="6976872" y="4247609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428050" y="3906482"/>
              <a:ext cx="902280" cy="384497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AddressBook</a:t>
              </a:r>
              <a:endParaRPr lang="en-US" sz="105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10"/>
            <p:cNvCxnSpPr>
              <a:cxnSpLocks/>
            </p:cNvCxnSpPr>
            <p:nvPr/>
          </p:nvCxnSpPr>
          <p:spPr>
            <a:xfrm>
              <a:off x="7362894" y="4615982"/>
              <a:ext cx="7976" cy="16463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62"/>
            <p:cNvSpPr/>
            <p:nvPr/>
          </p:nvSpPr>
          <p:spPr>
            <a:xfrm rot="16200000">
              <a:off x="275838" y="2150720"/>
              <a:ext cx="22098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02"/>
            <p:cNvSpPr/>
            <p:nvPr/>
          </p:nvSpPr>
          <p:spPr>
            <a:xfrm>
              <a:off x="1250555" y="34290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1" name="Elbow Connector 63"/>
            <p:cNvCxnSpPr>
              <a:cxnSpLocks/>
              <a:endCxn id="20" idx="3"/>
            </p:cNvCxnSpPr>
            <p:nvPr/>
          </p:nvCxnSpPr>
          <p:spPr>
            <a:xfrm rot="16200000" flipV="1">
              <a:off x="1282949" y="3707381"/>
              <a:ext cx="212066" cy="6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57"/>
            <p:cNvCxnSpPr>
              <a:cxnSpLocks/>
            </p:cNvCxnSpPr>
            <p:nvPr/>
          </p:nvCxnSpPr>
          <p:spPr>
            <a:xfrm>
              <a:off x="2049106" y="3997731"/>
              <a:ext cx="0" cy="77526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Elbow Connector 122"/>
            <p:cNvCxnSpPr/>
            <p:nvPr/>
          </p:nvCxnSpPr>
          <p:spPr>
            <a:xfrm>
              <a:off x="787809" y="28325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Elbow Connector 63"/>
            <p:cNvCxnSpPr>
              <a:cxnSpLocks/>
              <a:endCxn id="12" idx="1"/>
            </p:cNvCxnSpPr>
            <p:nvPr/>
          </p:nvCxnSpPr>
          <p:spPr>
            <a:xfrm>
              <a:off x="2101527" y="4029852"/>
              <a:ext cx="4875345" cy="391137"/>
            </a:xfrm>
            <a:prstGeom prst="bentConnector3">
              <a:avLst>
                <a:gd name="adj1" fmla="val -15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715407" y="4419443"/>
              <a:ext cx="889000" cy="230832"/>
              <a:chOff x="3013607" y="886207"/>
              <a:chExt cx="889000" cy="2308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013607" y="886207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801531" y="94505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665110" y="1219200"/>
              <a:ext cx="868568" cy="230832"/>
              <a:chOff x="2755838" y="789460"/>
              <a:chExt cx="868568" cy="2308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245614" y="4114258"/>
              <a:ext cx="96791" cy="2466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Elbow Connector 122"/>
            <p:cNvCxnSpPr>
              <a:cxnSpLocks/>
            </p:cNvCxnSpPr>
            <p:nvPr/>
          </p:nvCxnSpPr>
          <p:spPr>
            <a:xfrm rot="5400000" flipH="1" flipV="1">
              <a:off x="661423" y="2539783"/>
              <a:ext cx="2189224" cy="157658"/>
            </a:xfrm>
            <a:prstGeom prst="bentConnector3">
              <a:avLst>
                <a:gd name="adj1" fmla="val 100043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Rectangle 62"/>
            <p:cNvSpPr/>
            <p:nvPr/>
          </p:nvSpPr>
          <p:spPr>
            <a:xfrm>
              <a:off x="5201065" y="1900121"/>
              <a:ext cx="751107" cy="3646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Argument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Tokenizer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62"/>
            <p:cNvSpPr/>
            <p:nvPr/>
          </p:nvSpPr>
          <p:spPr>
            <a:xfrm>
              <a:off x="4398838" y="1580723"/>
              <a:ext cx="726243" cy="1745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Prefix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62"/>
            <p:cNvSpPr/>
            <p:nvPr/>
          </p:nvSpPr>
          <p:spPr>
            <a:xfrm>
              <a:off x="3172809" y="1906179"/>
              <a:ext cx="1148712" cy="3646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CliSyntax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2888858" y="2686238"/>
              <a:ext cx="1000838" cy="283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ParserUtil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Elbow Connector 12"/>
            <p:cNvCxnSpPr>
              <a:cxnSpLocks/>
              <a:stCxn id="60" idx="0"/>
              <a:endCxn id="58" idx="1"/>
            </p:cNvCxnSpPr>
            <p:nvPr/>
          </p:nvCxnSpPr>
          <p:spPr>
            <a:xfrm rot="5400000" flipH="1" flipV="1">
              <a:off x="3953918" y="1461260"/>
              <a:ext cx="238166" cy="651673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cxnSpLocks/>
              <a:stCxn id="56" idx="0"/>
              <a:endCxn id="58" idx="3"/>
            </p:cNvCxnSpPr>
            <p:nvPr/>
          </p:nvCxnSpPr>
          <p:spPr>
            <a:xfrm rot="16200000" flipV="1">
              <a:off x="5234796" y="1558298"/>
              <a:ext cx="232108" cy="451538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8" name="Group 67"/>
            <p:cNvGrpSpPr/>
            <p:nvPr/>
          </p:nvGrpSpPr>
          <p:grpSpPr>
            <a:xfrm rot="10800000">
              <a:off x="3469421" y="4101189"/>
              <a:ext cx="555486" cy="254462"/>
              <a:chOff x="4920971" y="356975"/>
              <a:chExt cx="555486" cy="230832"/>
            </a:xfrm>
          </p:grpSpPr>
          <p:sp>
            <p:nvSpPr>
              <p:cNvPr id="69" name="TextBox 68"/>
              <p:cNvSpPr txBox="1"/>
              <p:nvPr/>
            </p:nvSpPr>
            <p:spPr>
              <a:xfrm rot="10800000">
                <a:off x="4920971" y="356975"/>
                <a:ext cx="55548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creates</a:t>
                </a:r>
                <a:endParaRPr lang="en-SG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5400000" flipV="1">
                <a:off x="4928297" y="457207"/>
                <a:ext cx="119885" cy="88141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7" name="Isosceles Triangle 102"/>
            <p:cNvSpPr/>
            <p:nvPr/>
          </p:nvSpPr>
          <p:spPr>
            <a:xfrm flipV="1">
              <a:off x="7227641" y="4052861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9" name="Rectangle 62"/>
            <p:cNvSpPr/>
            <p:nvPr/>
          </p:nvSpPr>
          <p:spPr>
            <a:xfrm>
              <a:off x="4390312" y="1906179"/>
              <a:ext cx="750156" cy="3581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Argument</a:t>
              </a:r>
              <a:br>
                <a:rPr lang="en-SG" sz="1050" dirty="0">
                  <a:solidFill>
                    <a:schemeClr val="bg1"/>
                  </a:solidFill>
                </a:rPr>
              </a:br>
              <a:r>
                <a:rPr lang="en-SG" sz="1050" dirty="0">
                  <a:solidFill>
                    <a:schemeClr val="bg1"/>
                  </a:solidFill>
                </a:rPr>
                <a:t>Multimap</a:t>
              </a:r>
            </a:p>
          </p:txBody>
        </p:sp>
        <p:cxnSp>
          <p:nvCxnSpPr>
            <p:cNvPr id="112" name="Elbow Connector 12"/>
            <p:cNvCxnSpPr>
              <a:cxnSpLocks/>
              <a:stCxn id="109" idx="0"/>
              <a:endCxn id="58" idx="2"/>
            </p:cNvCxnSpPr>
            <p:nvPr/>
          </p:nvCxnSpPr>
          <p:spPr>
            <a:xfrm rot="16200000" flipV="1">
              <a:off x="4688237" y="1829026"/>
              <a:ext cx="150876" cy="34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6" name="Rectangle 62"/>
            <p:cNvSpPr/>
            <p:nvPr/>
          </p:nvSpPr>
          <p:spPr>
            <a:xfrm>
              <a:off x="1207357" y="4247609"/>
              <a:ext cx="754041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History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Arrow Connector 57"/>
            <p:cNvCxnSpPr>
              <a:cxnSpLocks/>
              <a:endCxn id="86" idx="0"/>
            </p:cNvCxnSpPr>
            <p:nvPr/>
          </p:nvCxnSpPr>
          <p:spPr>
            <a:xfrm>
              <a:off x="1584378" y="3926330"/>
              <a:ext cx="0" cy="32127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92157" y="4091588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DE6A0C-89AB-467B-8CEA-5FCF36CE0D21}"/>
                </a:ext>
              </a:extLst>
            </p:cNvPr>
            <p:cNvSpPr/>
            <p:nvPr/>
          </p:nvSpPr>
          <p:spPr>
            <a:xfrm rot="5400000" flipH="1">
              <a:off x="6110194" y="3090925"/>
              <a:ext cx="948791" cy="346760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Isosceles Triangle 102"/>
            <p:cNvSpPr/>
            <p:nvPr/>
          </p:nvSpPr>
          <p:spPr>
            <a:xfrm rot="5400000" flipH="1">
              <a:off x="6195227" y="3145652"/>
              <a:ext cx="270504" cy="175523"/>
            </a:xfrm>
            <a:prstGeom prst="triangle">
              <a:avLst/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42" name="Rectangle 11"/>
            <p:cNvSpPr/>
            <p:nvPr/>
          </p:nvSpPr>
          <p:spPr>
            <a:xfrm flipH="1">
              <a:off x="4413516" y="2584863"/>
              <a:ext cx="991986" cy="498937"/>
            </a:xfrm>
            <a:prstGeom prst="rect">
              <a:avLst/>
            </a:prstGeom>
            <a:solidFill>
              <a:schemeClr val="accent5">
                <a:alpha val="81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XYZCommand</a:t>
              </a:r>
              <a:endParaRPr lang="en-US" sz="105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Elbow Connector 50"/>
            <p:cNvCxnSpPr>
              <a:cxnSpLocks/>
              <a:stCxn id="16" idx="3"/>
            </p:cNvCxnSpPr>
            <p:nvPr/>
          </p:nvCxnSpPr>
          <p:spPr>
            <a:xfrm flipV="1">
              <a:off x="3330330" y="3027551"/>
              <a:ext cx="1089510" cy="10711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7" name="Folded Corner 126"/>
            <p:cNvSpPr/>
            <p:nvPr/>
          </p:nvSpPr>
          <p:spPr>
            <a:xfrm>
              <a:off x="6668966" y="1458081"/>
              <a:ext cx="1276614" cy="630473"/>
            </a:xfrm>
            <a:prstGeom prst="foldedCorne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XYZCommand</a:t>
              </a:r>
              <a:r>
                <a:rPr lang="en-US" sz="1050" dirty="0">
                  <a:solidFill>
                    <a:schemeClr val="bg1"/>
                  </a:solidFill>
                </a:rPr>
                <a:t> = </a:t>
              </a:r>
              <a:r>
                <a:rPr lang="en-US" sz="1050" dirty="0" err="1">
                  <a:solidFill>
                    <a:schemeClr val="bg1"/>
                  </a:solidFill>
                </a:rPr>
                <a:t>AddCommand</a:t>
              </a:r>
              <a:r>
                <a:rPr lang="en-US" sz="1050" dirty="0">
                  <a:solidFill>
                    <a:schemeClr val="bg1"/>
                  </a:solidFill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</a:rPr>
                <a:t>EditCommand</a:t>
              </a:r>
              <a:r>
                <a:rPr lang="en-US" sz="1050" dirty="0">
                  <a:solidFill>
                    <a:schemeClr val="bg1"/>
                  </a:solidFill>
                </a:rPr>
                <a:t>, etc.</a:t>
              </a: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5873088" y="2387359"/>
              <a:ext cx="970326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XYZCommand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892A7D2A-8140-45F6-A8A8-71D1B53D4507}"/>
              </a:ext>
            </a:extLst>
          </p:cNvPr>
          <p:cNvSpPr/>
          <p:nvPr/>
        </p:nvSpPr>
        <p:spPr>
          <a:xfrm flipH="1">
            <a:off x="5939674" y="3478844"/>
            <a:ext cx="991986" cy="447486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60" name="Rectangle 62">
            <a:extLst>
              <a:ext uri="{FF2B5EF4-FFF2-40B4-BE49-F238E27FC236}">
                <a16:creationId xmlns:a16="http://schemas.microsoft.com/office/drawing/2014/main" id="{D61C66D0-4D1F-4560-8365-7BDDF1E57F81}"/>
              </a:ext>
            </a:extLst>
          </p:cNvPr>
          <p:cNvSpPr/>
          <p:nvPr/>
        </p:nvSpPr>
        <p:spPr>
          <a:xfrm rot="16200000">
            <a:off x="2822613" y="2236611"/>
            <a:ext cx="1205831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BooleanExpression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22FEF57A-F34D-4C41-ABD8-DB6BEE4FFBCD}"/>
              </a:ext>
            </a:extLst>
          </p:cNvPr>
          <p:cNvSpPr/>
          <p:nvPr/>
        </p:nvSpPr>
        <p:spPr>
          <a:xfrm>
            <a:off x="3834486" y="3488847"/>
            <a:ext cx="132036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BooleanExpression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5" name="Elbow Connector 49">
            <a:extLst>
              <a:ext uri="{FF2B5EF4-FFF2-40B4-BE49-F238E27FC236}">
                <a16:creationId xmlns:a16="http://schemas.microsoft.com/office/drawing/2014/main" id="{3A95BC62-AA41-48D4-86D3-A533E695596C}"/>
              </a:ext>
            </a:extLst>
          </p:cNvPr>
          <p:cNvCxnSpPr>
            <a:cxnSpLocks/>
          </p:cNvCxnSpPr>
          <p:nvPr/>
        </p:nvCxnSpPr>
        <p:spPr>
          <a:xfrm flipV="1">
            <a:off x="3610432" y="1960467"/>
            <a:ext cx="1080824" cy="51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5" name="Elbow Connector 49">
            <a:extLst>
              <a:ext uri="{FF2B5EF4-FFF2-40B4-BE49-F238E27FC236}">
                <a16:creationId xmlns:a16="http://schemas.microsoft.com/office/drawing/2014/main" id="{23E2739D-20A7-44D9-9327-E9C7C96F084F}"/>
              </a:ext>
            </a:extLst>
          </p:cNvPr>
          <p:cNvCxnSpPr>
            <a:cxnSpLocks/>
            <a:stCxn id="161" idx="1"/>
            <a:endCxn id="160" idx="1"/>
          </p:cNvCxnSpPr>
          <p:nvPr/>
        </p:nvCxnSpPr>
        <p:spPr>
          <a:xfrm rot="10800000">
            <a:off x="3425530" y="3012907"/>
            <a:ext cx="408957" cy="64932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8" name="Elbow Connector 49">
            <a:extLst>
              <a:ext uri="{FF2B5EF4-FFF2-40B4-BE49-F238E27FC236}">
                <a16:creationId xmlns:a16="http://schemas.microsoft.com/office/drawing/2014/main" id="{7032E938-6BC5-4E5E-AFE0-B07C16045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15278" y="3251603"/>
            <a:ext cx="563636" cy="5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7" name="Elbow Connector 49">
            <a:extLst>
              <a:ext uri="{FF2B5EF4-FFF2-40B4-BE49-F238E27FC236}">
                <a16:creationId xmlns:a16="http://schemas.microsoft.com/office/drawing/2014/main" id="{E44C0B69-1DA1-4C81-8421-45BFC0C02FC7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3499706" y="2344023"/>
            <a:ext cx="1452612" cy="94159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4" name="Rectangle 62">
            <a:extLst>
              <a:ext uri="{FF2B5EF4-FFF2-40B4-BE49-F238E27FC236}">
                <a16:creationId xmlns:a16="http://schemas.microsoft.com/office/drawing/2014/main" id="{BD2702BE-277D-4D76-9D7C-71B474F2ADB8}"/>
              </a:ext>
            </a:extLst>
          </p:cNvPr>
          <p:cNvSpPr/>
          <p:nvPr/>
        </p:nvSpPr>
        <p:spPr>
          <a:xfrm rot="16200000">
            <a:off x="3437233" y="2662408"/>
            <a:ext cx="1050917" cy="2777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bg1"/>
                </a:solidFill>
              </a:rPr>
              <a:t>&lt;&lt;enumeration&gt;&gt;</a:t>
            </a:r>
            <a:br>
              <a:rPr lang="en-SG" sz="900" dirty="0">
                <a:solidFill>
                  <a:schemeClr val="bg1"/>
                </a:solidFill>
              </a:rPr>
            </a:br>
            <a:r>
              <a:rPr lang="en-SG" sz="900" dirty="0">
                <a:solidFill>
                  <a:schemeClr val="bg1"/>
                </a:solidFill>
              </a:rPr>
              <a:t>Operators</a:t>
            </a:r>
          </a:p>
        </p:txBody>
      </p: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F4D485BD-9AB5-4008-95A8-CE02F5F0AB2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70908" y="3863521"/>
            <a:ext cx="281143" cy="235210"/>
          </a:xfrm>
          <a:prstGeom prst="bentConnector3">
            <a:avLst>
              <a:gd name="adj1" fmla="val 3159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CD37D0CF-910A-4306-BBAB-30F23438E62B}"/>
              </a:ext>
            </a:extLst>
          </p:cNvPr>
          <p:cNvCxnSpPr>
            <a:cxnSpLocks/>
          </p:cNvCxnSpPr>
          <p:nvPr/>
        </p:nvCxnSpPr>
        <p:spPr>
          <a:xfrm flipV="1">
            <a:off x="3787973" y="3533694"/>
            <a:ext cx="194202" cy="3"/>
          </a:xfrm>
          <a:prstGeom prst="bentConnector3">
            <a:avLst/>
          </a:prstGeom>
          <a:ln w="19050">
            <a:solidFill>
              <a:srgbClr val="93C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11">
            <a:extLst>
              <a:ext uri="{FF2B5EF4-FFF2-40B4-BE49-F238E27FC236}">
                <a16:creationId xmlns:a16="http://schemas.microsoft.com/office/drawing/2014/main" id="{F82A5E54-5AF1-426B-9D84-793B40A8275F}"/>
              </a:ext>
            </a:extLst>
          </p:cNvPr>
          <p:cNvSpPr/>
          <p:nvPr/>
        </p:nvSpPr>
        <p:spPr>
          <a:xfrm flipH="1">
            <a:off x="7377123" y="3792252"/>
            <a:ext cx="990292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87" name="Elbow Connector 49">
            <a:extLst>
              <a:ext uri="{FF2B5EF4-FFF2-40B4-BE49-F238E27FC236}">
                <a16:creationId xmlns:a16="http://schemas.microsoft.com/office/drawing/2014/main" id="{943C206D-BC5E-48C5-BAC2-571002749C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2157" y="2543766"/>
            <a:ext cx="56165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2" name="Elbow Connector 49">
            <a:extLst>
              <a:ext uri="{FF2B5EF4-FFF2-40B4-BE49-F238E27FC236}">
                <a16:creationId xmlns:a16="http://schemas.microsoft.com/office/drawing/2014/main" id="{AF9E86CD-DEF4-4F47-A94B-A3EF8BAD8DF0}"/>
              </a:ext>
            </a:extLst>
          </p:cNvPr>
          <p:cNvCxnSpPr>
            <a:cxnSpLocks/>
            <a:endCxn id="324" idx="1"/>
          </p:cNvCxnSpPr>
          <p:nvPr/>
        </p:nvCxnSpPr>
        <p:spPr>
          <a:xfrm rot="10800000">
            <a:off x="3962692" y="3326733"/>
            <a:ext cx="428184" cy="18720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3" name="Elbow Connector 49">
            <a:extLst>
              <a:ext uri="{FF2B5EF4-FFF2-40B4-BE49-F238E27FC236}">
                <a16:creationId xmlns:a16="http://schemas.microsoft.com/office/drawing/2014/main" id="{2B4FD6D5-67AC-40B5-8824-C10299C8FDC0}"/>
              </a:ext>
            </a:extLst>
          </p:cNvPr>
          <p:cNvCxnSpPr>
            <a:cxnSpLocks/>
            <a:stCxn id="42" idx="3"/>
            <a:endCxn id="62" idx="3"/>
          </p:cNvCxnSpPr>
          <p:nvPr/>
        </p:nvCxnSpPr>
        <p:spPr>
          <a:xfrm rot="10800000">
            <a:off x="5413697" y="2828148"/>
            <a:ext cx="523820" cy="61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3" name="Elbow Connector 49">
            <a:extLst>
              <a:ext uri="{FF2B5EF4-FFF2-40B4-BE49-F238E27FC236}">
                <a16:creationId xmlns:a16="http://schemas.microsoft.com/office/drawing/2014/main" id="{14C250C4-1CF0-4098-A310-D37F1A5B4D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4037" y="2629819"/>
            <a:ext cx="1259848" cy="438202"/>
          </a:xfrm>
          <a:prstGeom prst="bentConnector3">
            <a:avLst>
              <a:gd name="adj1" fmla="val 9998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7" name="Elbow Connector 49">
            <a:extLst>
              <a:ext uri="{FF2B5EF4-FFF2-40B4-BE49-F238E27FC236}">
                <a16:creationId xmlns:a16="http://schemas.microsoft.com/office/drawing/2014/main" id="{437786A5-C047-4E2C-BA95-E1829DF4A45B}"/>
              </a:ext>
            </a:extLst>
          </p:cNvPr>
          <p:cNvCxnSpPr>
            <a:cxnSpLocks/>
            <a:stCxn id="42" idx="0"/>
            <a:endCxn id="56" idx="2"/>
          </p:cNvCxnSpPr>
          <p:nvPr/>
        </p:nvCxnSpPr>
        <p:spPr>
          <a:xfrm rot="5400000" flipH="1" flipV="1">
            <a:off x="6607030" y="2091273"/>
            <a:ext cx="320070" cy="667110"/>
          </a:xfrm>
          <a:prstGeom prst="bentConnector3">
            <a:avLst>
              <a:gd name="adj1" fmla="val 3742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8" name="Elbow Connector 49">
            <a:extLst>
              <a:ext uri="{FF2B5EF4-FFF2-40B4-BE49-F238E27FC236}">
                <a16:creationId xmlns:a16="http://schemas.microsoft.com/office/drawing/2014/main" id="{F2FBECE2-A66C-4523-BA45-BFD453A9FF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8257" y="2370925"/>
            <a:ext cx="21326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1" name="Elbow Connector 49">
            <a:extLst>
              <a:ext uri="{FF2B5EF4-FFF2-40B4-BE49-F238E27FC236}">
                <a16:creationId xmlns:a16="http://schemas.microsoft.com/office/drawing/2014/main" id="{E45B96C2-230A-4209-BE9B-A831C802352B}"/>
              </a:ext>
            </a:extLst>
          </p:cNvPr>
          <p:cNvCxnSpPr>
            <a:cxnSpLocks/>
          </p:cNvCxnSpPr>
          <p:nvPr/>
        </p:nvCxnSpPr>
        <p:spPr>
          <a:xfrm rot="10800000">
            <a:off x="5639285" y="2283194"/>
            <a:ext cx="794225" cy="181902"/>
          </a:xfrm>
          <a:prstGeom prst="bentConnector3">
            <a:avLst>
              <a:gd name="adj1" fmla="val 9996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2" name="Elbow Connector 49">
            <a:extLst>
              <a:ext uri="{FF2B5EF4-FFF2-40B4-BE49-F238E27FC236}">
                <a16:creationId xmlns:a16="http://schemas.microsoft.com/office/drawing/2014/main" id="{1BF562BA-A0A5-4EF6-9872-2491229F1563}"/>
              </a:ext>
            </a:extLst>
          </p:cNvPr>
          <p:cNvCxnSpPr>
            <a:cxnSpLocks/>
            <a:endCxn id="161" idx="3"/>
          </p:cNvCxnSpPr>
          <p:nvPr/>
        </p:nvCxnSpPr>
        <p:spPr>
          <a:xfrm rot="10800000" flipV="1">
            <a:off x="5154853" y="3660699"/>
            <a:ext cx="782664" cy="15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5" name="Elbow Connector 82">
            <a:extLst>
              <a:ext uri="{FF2B5EF4-FFF2-40B4-BE49-F238E27FC236}">
                <a16:creationId xmlns:a16="http://schemas.microsoft.com/office/drawing/2014/main" id="{C0767269-2091-4306-86EC-699113B8C9DF}"/>
              </a:ext>
            </a:extLst>
          </p:cNvPr>
          <p:cNvCxnSpPr>
            <a:cxnSpLocks/>
            <a:stCxn id="42" idx="2"/>
            <a:endCxn id="78" idx="0"/>
          </p:cNvCxnSpPr>
          <p:nvPr/>
        </p:nvCxnSpPr>
        <p:spPr>
          <a:xfrm rot="16200000" flipH="1">
            <a:off x="6237066" y="3280243"/>
            <a:ext cx="395044" cy="215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82">
            <a:extLst>
              <a:ext uri="{FF2B5EF4-FFF2-40B4-BE49-F238E27FC236}">
                <a16:creationId xmlns:a16="http://schemas.microsoft.com/office/drawing/2014/main" id="{7793E1EE-70C6-4A65-9389-783683F55343}"/>
              </a:ext>
            </a:extLst>
          </p:cNvPr>
          <p:cNvCxnSpPr>
            <a:cxnSpLocks/>
            <a:stCxn id="75" idx="3"/>
          </p:cNvCxnSpPr>
          <p:nvPr/>
        </p:nvCxnSpPr>
        <p:spPr>
          <a:xfrm rot="10800000">
            <a:off x="6445787" y="3233414"/>
            <a:ext cx="1320932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0">
            <a:extLst>
              <a:ext uri="{FF2B5EF4-FFF2-40B4-BE49-F238E27FC236}">
                <a16:creationId xmlns:a16="http://schemas.microsoft.com/office/drawing/2014/main" id="{1E7F2C02-98B5-4487-95DE-A1BE2AE564B6}"/>
              </a:ext>
            </a:extLst>
          </p:cNvPr>
          <p:cNvCxnSpPr>
            <a:cxnSpLocks/>
          </p:cNvCxnSpPr>
          <p:nvPr/>
        </p:nvCxnSpPr>
        <p:spPr>
          <a:xfrm flipV="1">
            <a:off x="5388274" y="3816589"/>
            <a:ext cx="5555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6" name="Elbow Connector 50">
            <a:extLst>
              <a:ext uri="{FF2B5EF4-FFF2-40B4-BE49-F238E27FC236}">
                <a16:creationId xmlns:a16="http://schemas.microsoft.com/office/drawing/2014/main" id="{F28179DB-6C2B-4934-83E6-925F16E63AC5}"/>
              </a:ext>
            </a:extLst>
          </p:cNvPr>
          <p:cNvCxnSpPr>
            <a:cxnSpLocks/>
            <a:stCxn id="78" idx="1"/>
            <a:endCxn id="358" idx="3"/>
          </p:cNvCxnSpPr>
          <p:nvPr/>
        </p:nvCxnSpPr>
        <p:spPr>
          <a:xfrm>
            <a:off x="6931660" y="3702587"/>
            <a:ext cx="445463" cy="2630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9" name="Elbow Connector 50">
            <a:extLst>
              <a:ext uri="{FF2B5EF4-FFF2-40B4-BE49-F238E27FC236}">
                <a16:creationId xmlns:a16="http://schemas.microsoft.com/office/drawing/2014/main" id="{E269C59F-3922-49CC-9000-03ECFEB1A6EA}"/>
              </a:ext>
            </a:extLst>
          </p:cNvPr>
          <p:cNvCxnSpPr>
            <a:cxnSpLocks/>
            <a:stCxn id="42" idx="1"/>
            <a:endCxn id="4" idx="3"/>
          </p:cNvCxnSpPr>
          <p:nvPr/>
        </p:nvCxnSpPr>
        <p:spPr>
          <a:xfrm flipV="1">
            <a:off x="6929503" y="2560739"/>
            <a:ext cx="467586" cy="2735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12DD2FAE-D1EB-4747-8D7C-F43B22476024}"/>
              </a:ext>
            </a:extLst>
          </p:cNvPr>
          <p:cNvSpPr txBox="1"/>
          <p:nvPr/>
        </p:nvSpPr>
        <p:spPr>
          <a:xfrm>
            <a:off x="6951969" y="2809978"/>
            <a:ext cx="555486" cy="25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3" name="Isosceles Triangle 532">
            <a:extLst>
              <a:ext uri="{FF2B5EF4-FFF2-40B4-BE49-F238E27FC236}">
                <a16:creationId xmlns:a16="http://schemas.microsoft.com/office/drawing/2014/main" id="{47318005-9B6A-4C75-B5F5-501F3DB02938}"/>
              </a:ext>
            </a:extLst>
          </p:cNvPr>
          <p:cNvSpPr/>
          <p:nvPr/>
        </p:nvSpPr>
        <p:spPr>
          <a:xfrm rot="16200000" flipV="1">
            <a:off x="7374108" y="2861295"/>
            <a:ext cx="132157" cy="8814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26C02618-CFDA-4C98-B98A-22F9E360F7C7}"/>
              </a:ext>
            </a:extLst>
          </p:cNvPr>
          <p:cNvSpPr txBox="1"/>
          <p:nvPr/>
        </p:nvSpPr>
        <p:spPr>
          <a:xfrm>
            <a:off x="6950772" y="3475285"/>
            <a:ext cx="555486" cy="25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6" name="Isosceles Triangle 535">
            <a:extLst>
              <a:ext uri="{FF2B5EF4-FFF2-40B4-BE49-F238E27FC236}">
                <a16:creationId xmlns:a16="http://schemas.microsoft.com/office/drawing/2014/main" id="{5683C012-009F-47F4-8134-8C0E5FA75747}"/>
              </a:ext>
            </a:extLst>
          </p:cNvPr>
          <p:cNvSpPr/>
          <p:nvPr/>
        </p:nvSpPr>
        <p:spPr>
          <a:xfrm rot="16200000" flipV="1">
            <a:off x="7372911" y="3526602"/>
            <a:ext cx="132157" cy="8814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7" name="Elbow Connector 95">
            <a:extLst>
              <a:ext uri="{FF2B5EF4-FFF2-40B4-BE49-F238E27FC236}">
                <a16:creationId xmlns:a16="http://schemas.microsoft.com/office/drawing/2014/main" id="{30580A9A-C929-4B24-8811-1C0923DDD0F5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7881094" y="3047060"/>
            <a:ext cx="1492122" cy="51947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95">
            <a:extLst>
              <a:ext uri="{FF2B5EF4-FFF2-40B4-BE49-F238E27FC236}">
                <a16:creationId xmlns:a16="http://schemas.microsoft.com/office/drawing/2014/main" id="{0B4A5586-D04E-4B7D-BB61-EB5C22ECD193}"/>
              </a:ext>
            </a:extLst>
          </p:cNvPr>
          <p:cNvCxnSpPr>
            <a:cxnSpLocks/>
            <a:endCxn id="358" idx="1"/>
          </p:cNvCxnSpPr>
          <p:nvPr/>
        </p:nvCxnSpPr>
        <p:spPr>
          <a:xfrm rot="10800000" flipV="1">
            <a:off x="8367416" y="3962882"/>
            <a:ext cx="527455" cy="2750"/>
          </a:xfrm>
          <a:prstGeom prst="bentConnector3">
            <a:avLst>
              <a:gd name="adj1" fmla="val 1753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2019-04-01T14:18:53Z</dcterms:created>
  <dcterms:modified xsi:type="dcterms:W3CDTF">2019-04-01T14:18:56Z</dcterms:modified>
</cp:coreProperties>
</file>